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2" r:id="rId1"/>
  </p:sldMasterIdLst>
  <p:notesMasterIdLst>
    <p:notesMasterId r:id="rId14"/>
  </p:notesMasterIdLst>
  <p:sldIdLst>
    <p:sldId id="256" r:id="rId2"/>
    <p:sldId id="257" r:id="rId3"/>
    <p:sldId id="268" r:id="rId4"/>
    <p:sldId id="269" r:id="rId5"/>
    <p:sldId id="259" r:id="rId6"/>
    <p:sldId id="260" r:id="rId7"/>
    <p:sldId id="266" r:id="rId8"/>
    <p:sldId id="261" r:id="rId9"/>
    <p:sldId id="262" r:id="rId10"/>
    <p:sldId id="263" r:id="rId11"/>
    <p:sldId id="264" r:id="rId12"/>
    <p:sldId id="267" r:id="rId13"/>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中度样式 2 - 强调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10A1B5D5-9B99-4C35-A422-299274C87663}" styleName="中度样式 1 - 强调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BC89EF96-8CEA-46FF-86C4-4CE0E7609802}" styleName="浅色样式 3 - 强调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7813" autoAdjust="0"/>
  </p:normalViewPr>
  <p:slideViewPr>
    <p:cSldViewPr snapToGrid="0" snapToObjects="1">
      <p:cViewPr varScale="1">
        <p:scale>
          <a:sx n="92" d="100"/>
          <a:sy n="92" d="100"/>
        </p:scale>
        <p:origin x="1344" y="8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16EEFB6-83A0-F446-AD8E-2122B9923F68}" type="datetimeFigureOut">
              <a:rPr kumimoji="1" lang="zh-CN" altLang="en-US" smtClean="0"/>
              <a:t>2016/2/10</a:t>
            </a:fld>
            <a:endParaRPr kumimoji="1" lang="zh-CN" altLang="en-US"/>
          </a:p>
        </p:txBody>
      </p:sp>
      <p:sp>
        <p:nvSpPr>
          <p:cNvPr id="4" name="幻灯片图像占位符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EEB9B0CF-51F0-E74F-B19F-EF89B2B946D5}" type="slidenum">
              <a:rPr kumimoji="1" lang="zh-CN" altLang="en-US" smtClean="0"/>
              <a:t>‹#›</a:t>
            </a:fld>
            <a:endParaRPr kumimoji="1" lang="zh-CN" altLang="en-US"/>
          </a:p>
        </p:txBody>
      </p:sp>
    </p:spTree>
    <p:extLst>
      <p:ext uri="{BB962C8B-B14F-4D97-AF65-F5344CB8AC3E}">
        <p14:creationId xmlns:p14="http://schemas.microsoft.com/office/powerpoint/2010/main" val="871751300"/>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EEB9B0CF-51F0-E74F-B19F-EF89B2B946D5}" type="slidenum">
              <a:rPr kumimoji="1" lang="zh-CN" altLang="en-US" smtClean="0"/>
              <a:t>2</a:t>
            </a:fld>
            <a:endParaRPr kumimoji="1" lang="zh-CN" altLang="en-US"/>
          </a:p>
        </p:txBody>
      </p:sp>
    </p:spTree>
    <p:extLst>
      <p:ext uri="{BB962C8B-B14F-4D97-AF65-F5344CB8AC3E}">
        <p14:creationId xmlns:p14="http://schemas.microsoft.com/office/powerpoint/2010/main" val="30776276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1" lang="en-US" altLang="zh-CN" sz="1200" dirty="0" smtClean="0"/>
              <a:t>Frequency Analysis on Tweets:</a:t>
            </a:r>
            <a:endParaRPr lang="en-US" altLang="zh-CN" sz="1200" kern="1200" dirty="0" smtClean="0">
              <a:solidFill>
                <a:schemeClr val="tx1"/>
              </a:solidFill>
              <a:effectLst/>
              <a:latin typeface="+mn-lt"/>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Super Bowl and </a:t>
            </a:r>
            <a:r>
              <a:rPr lang="en-US" altLang="zh-CN" sz="1200" kern="1200" dirty="0" err="1" smtClean="0">
                <a:solidFill>
                  <a:schemeClr val="tx1"/>
                </a:solidFill>
                <a:effectLst/>
                <a:latin typeface="+mn-lt"/>
                <a:ea typeface="+mn-ea"/>
                <a:cs typeface="+mn-cs"/>
              </a:rPr>
              <a:t>Pokemon</a:t>
            </a:r>
            <a:r>
              <a:rPr lang="en-US" altLang="zh-CN" sz="1200" kern="1200" dirty="0" smtClean="0">
                <a:solidFill>
                  <a:schemeClr val="tx1"/>
                </a:solidFill>
                <a:effectLst/>
                <a:latin typeface="+mn-lt"/>
                <a:ea typeface="+mn-ea"/>
                <a:cs typeface="+mn-cs"/>
              </a:rPr>
              <a:t> are the most mentioned words. When talking about Super Bowl, many people will mention </a:t>
            </a:r>
            <a:r>
              <a:rPr lang="en-US" altLang="zh-CN" sz="1200" kern="1200" dirty="0" err="1" smtClean="0">
                <a:solidFill>
                  <a:schemeClr val="tx1"/>
                </a:solidFill>
                <a:effectLst/>
                <a:latin typeface="+mn-lt"/>
                <a:ea typeface="+mn-ea"/>
                <a:cs typeface="+mn-cs"/>
              </a:rPr>
              <a:t>Pokemon</a:t>
            </a:r>
            <a:r>
              <a:rPr lang="en-US" altLang="zh-CN" sz="1200" kern="1200" dirty="0" smtClean="0">
                <a:solidFill>
                  <a:schemeClr val="tx1"/>
                </a:solidFill>
                <a:effectLst/>
                <a:latin typeface="+mn-lt"/>
                <a:ea typeface="+mn-ea"/>
                <a:cs typeface="+mn-cs"/>
              </a:rPr>
              <a:t> or Pokemon20. The reasonable explanation for these two most mentioned words is that </a:t>
            </a:r>
            <a:r>
              <a:rPr lang="en-US" altLang="zh-CN" sz="1200" kern="1200" dirty="0" err="1" smtClean="0">
                <a:solidFill>
                  <a:schemeClr val="tx1"/>
                </a:solidFill>
                <a:effectLst/>
                <a:latin typeface="+mn-lt"/>
                <a:ea typeface="+mn-ea"/>
                <a:cs typeface="+mn-cs"/>
              </a:rPr>
              <a:t>Pokemon</a:t>
            </a:r>
            <a:r>
              <a:rPr lang="en-US" altLang="zh-CN" sz="1200" kern="1200" dirty="0" smtClean="0">
                <a:solidFill>
                  <a:schemeClr val="tx1"/>
                </a:solidFill>
                <a:effectLst/>
                <a:latin typeface="+mn-lt"/>
                <a:ea typeface="+mn-ea"/>
                <a:cs typeface="+mn-cs"/>
              </a:rPr>
              <a:t> will celebrate the 20</a:t>
            </a:r>
            <a:r>
              <a:rPr lang="en-US" altLang="zh-CN" sz="1200" kern="1200" baseline="30000" dirty="0" smtClean="0">
                <a:solidFill>
                  <a:schemeClr val="tx1"/>
                </a:solidFill>
                <a:effectLst/>
                <a:latin typeface="+mn-lt"/>
                <a:ea typeface="+mn-ea"/>
                <a:cs typeface="+mn-cs"/>
              </a:rPr>
              <a:t>th</a:t>
            </a:r>
            <a:r>
              <a:rPr lang="en-US" altLang="zh-CN" sz="1200" kern="1200" dirty="0" smtClean="0">
                <a:solidFill>
                  <a:schemeClr val="tx1"/>
                </a:solidFill>
                <a:effectLst/>
                <a:latin typeface="+mn-lt"/>
                <a:ea typeface="+mn-ea"/>
                <a:cs typeface="+mn-cs"/>
              </a:rPr>
              <a:t> anniversary of the release of the original game by an ad during Super Bowl 50. Many people are very interested in it and are waiting for the release of the </a:t>
            </a:r>
            <a:r>
              <a:rPr lang="en-US" altLang="zh-CN" sz="1200" kern="1200" dirty="0" err="1" smtClean="0">
                <a:solidFill>
                  <a:schemeClr val="tx1"/>
                </a:solidFill>
                <a:effectLst/>
                <a:latin typeface="+mn-lt"/>
                <a:ea typeface="+mn-ea"/>
                <a:cs typeface="+mn-cs"/>
              </a:rPr>
              <a:t>Pokemon’s</a:t>
            </a:r>
            <a:r>
              <a:rPr lang="en-US" altLang="zh-CN" sz="1200" kern="1200" dirty="0" smtClean="0">
                <a:solidFill>
                  <a:schemeClr val="tx1"/>
                </a:solidFill>
                <a:effectLst/>
                <a:latin typeface="+mn-lt"/>
                <a:ea typeface="+mn-ea"/>
                <a:cs typeface="+mn-cs"/>
              </a:rPr>
              <a:t> Super Bowl commercial.</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Commercial, Ad, and spot are the second most mentioned words when we search Super Bowl. In other words, people will always connect these words to Super Bowl. The reason why these three words are also mentioned frequently is because Super Bowl ad is one of the most important marketing campaigns launched before the game. Famous companies are fighting for the 30-second spot to increase brand awareness and advertise new products. In fact, the Super Bowl ads cannot affect sales much but they are part of pop culture. For audience, the TV commercials launched during the Super Bowl has turned into a social media integrated play, which are audience’s favorite.</a:t>
            </a:r>
          </a:p>
          <a:p>
            <a:pPr marL="0" marR="0" lvl="0" indent="0" algn="l" defTabSz="457200" rtl="0" eaLnBrk="1" fontAlgn="auto" latinLnBrk="0" hangingPunct="1">
              <a:lnSpc>
                <a:spcPct val="100000"/>
              </a:lnSpc>
              <a:spcBef>
                <a:spcPts val="0"/>
              </a:spcBef>
              <a:spcAft>
                <a:spcPts val="0"/>
              </a:spcAft>
              <a:buClrTx/>
              <a:buSzTx/>
              <a:buFontTx/>
              <a:buNone/>
              <a:tabLst/>
              <a:defRPr/>
            </a:pPr>
            <a:endParaRPr lang="en-US" altLang="zh-CN" sz="1200" kern="1200" dirty="0" smtClean="0">
              <a:solidFill>
                <a:schemeClr val="tx1"/>
              </a:solidFill>
              <a:effectLst/>
              <a:latin typeface="+mn-lt"/>
              <a:ea typeface="+mn-ea"/>
              <a:cs typeface="+mn-cs"/>
            </a:endParaRPr>
          </a:p>
          <a:p>
            <a:endParaRPr kumimoji="1" lang="zh-CN" altLang="en-US" dirty="0"/>
          </a:p>
        </p:txBody>
      </p:sp>
      <p:sp>
        <p:nvSpPr>
          <p:cNvPr id="4" name="幻灯片编号占位符 3"/>
          <p:cNvSpPr>
            <a:spLocks noGrp="1"/>
          </p:cNvSpPr>
          <p:nvPr>
            <p:ph type="sldNum" sz="quarter" idx="10"/>
          </p:nvPr>
        </p:nvSpPr>
        <p:spPr/>
        <p:txBody>
          <a:bodyPr/>
          <a:lstStyle/>
          <a:p>
            <a:fld id="{EEB9B0CF-51F0-E74F-B19F-EF89B2B946D5}" type="slidenum">
              <a:rPr kumimoji="1" lang="zh-CN" altLang="en-US" smtClean="0"/>
              <a:t>6</a:t>
            </a:fld>
            <a:endParaRPr kumimoji="1" lang="zh-CN" altLang="en-US"/>
          </a:p>
        </p:txBody>
      </p:sp>
    </p:spTree>
    <p:extLst>
      <p:ext uri="{BB962C8B-B14F-4D97-AF65-F5344CB8AC3E}">
        <p14:creationId xmlns:p14="http://schemas.microsoft.com/office/powerpoint/2010/main" val="20619752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altLang="zh-CN" sz="1200" kern="1200" dirty="0" smtClean="0">
                <a:solidFill>
                  <a:schemeClr val="tx1"/>
                </a:solidFill>
                <a:effectLst/>
                <a:latin typeface="+mn-lt"/>
                <a:ea typeface="+mn-ea"/>
                <a:cs typeface="+mn-cs"/>
              </a:rPr>
              <a:t>The hottest tweet has 23133 counts. This tweet is about </a:t>
            </a:r>
            <a:r>
              <a:rPr lang="en-US" altLang="zh-CN" sz="1200" kern="1200" dirty="0" err="1" smtClean="0">
                <a:solidFill>
                  <a:schemeClr val="tx1"/>
                </a:solidFill>
                <a:effectLst/>
                <a:latin typeface="+mn-lt"/>
                <a:ea typeface="+mn-ea"/>
                <a:cs typeface="+mn-cs"/>
              </a:rPr>
              <a:t>Pokemon’s</a:t>
            </a:r>
            <a:r>
              <a:rPr lang="en-US" altLang="zh-CN" sz="1200" kern="1200" dirty="0" smtClean="0">
                <a:solidFill>
                  <a:schemeClr val="tx1"/>
                </a:solidFill>
                <a:effectLst/>
                <a:latin typeface="+mn-lt"/>
                <a:ea typeface="+mn-ea"/>
                <a:cs typeface="+mn-cs"/>
              </a:rPr>
              <a:t> Super Bowl commercial. The first, third, fourth, fifth, seventh, ninth, tenth most popular tweets are also about </a:t>
            </a:r>
            <a:r>
              <a:rPr lang="en-US" altLang="zh-CN" sz="1200" kern="1200" dirty="0" err="1" smtClean="0">
                <a:solidFill>
                  <a:schemeClr val="tx1"/>
                </a:solidFill>
                <a:effectLst/>
                <a:latin typeface="+mn-lt"/>
                <a:ea typeface="+mn-ea"/>
                <a:cs typeface="+mn-cs"/>
              </a:rPr>
              <a:t>Pokemon</a:t>
            </a:r>
            <a:r>
              <a:rPr lang="en-US" altLang="zh-CN" sz="1200" kern="1200" dirty="0" smtClean="0">
                <a:solidFill>
                  <a:schemeClr val="tx1"/>
                </a:solidFill>
                <a:effectLst/>
                <a:latin typeface="+mn-lt"/>
                <a:ea typeface="+mn-ea"/>
                <a:cs typeface="+mn-cs"/>
              </a:rPr>
              <a:t>. The content of these tweets show people’s willingness to watch the </a:t>
            </a:r>
            <a:r>
              <a:rPr lang="en-US" altLang="zh-CN" sz="1200" kern="1200" dirty="0" err="1" smtClean="0">
                <a:solidFill>
                  <a:schemeClr val="tx1"/>
                </a:solidFill>
                <a:effectLst/>
                <a:latin typeface="+mn-lt"/>
                <a:ea typeface="+mn-ea"/>
                <a:cs typeface="+mn-cs"/>
              </a:rPr>
              <a:t>Pokemon</a:t>
            </a:r>
            <a:r>
              <a:rPr lang="en-US" altLang="zh-CN" sz="1200" kern="1200" dirty="0" smtClean="0">
                <a:solidFill>
                  <a:schemeClr val="tx1"/>
                </a:solidFill>
                <a:effectLst/>
                <a:latin typeface="+mn-lt"/>
                <a:ea typeface="+mn-ea"/>
                <a:cs typeface="+mn-cs"/>
              </a:rPr>
              <a:t> Super Bowl commercial. A tweet with Pikachu cupcakes to celebrate the 20</a:t>
            </a:r>
            <a:r>
              <a:rPr lang="en-US" altLang="zh-CN" sz="1200" kern="1200" baseline="30000" dirty="0" smtClean="0">
                <a:solidFill>
                  <a:schemeClr val="tx1"/>
                </a:solidFill>
                <a:effectLst/>
                <a:latin typeface="+mn-lt"/>
                <a:ea typeface="+mn-ea"/>
                <a:cs typeface="+mn-cs"/>
              </a:rPr>
              <a:t>th</a:t>
            </a:r>
            <a:r>
              <a:rPr lang="en-US" altLang="zh-CN" sz="1200" kern="1200" dirty="0" smtClean="0">
                <a:solidFill>
                  <a:schemeClr val="tx1"/>
                </a:solidFill>
                <a:effectLst/>
                <a:latin typeface="+mn-lt"/>
                <a:ea typeface="+mn-ea"/>
                <a:cs typeface="+mn-cs"/>
              </a:rPr>
              <a:t> anniversary of </a:t>
            </a:r>
            <a:r>
              <a:rPr lang="en-US" altLang="zh-CN" sz="1200" kern="1200" dirty="0" err="1" smtClean="0">
                <a:solidFill>
                  <a:schemeClr val="tx1"/>
                </a:solidFill>
                <a:effectLst/>
                <a:latin typeface="+mn-lt"/>
                <a:ea typeface="+mn-ea"/>
                <a:cs typeface="+mn-cs"/>
              </a:rPr>
              <a:t>Pokemon</a:t>
            </a:r>
            <a:r>
              <a:rPr lang="en-US" altLang="zh-CN" sz="1200" kern="1200" dirty="0" smtClean="0">
                <a:solidFill>
                  <a:schemeClr val="tx1"/>
                </a:solidFill>
                <a:effectLst/>
                <a:latin typeface="+mn-lt"/>
                <a:ea typeface="+mn-ea"/>
                <a:cs typeface="+mn-cs"/>
              </a:rPr>
              <a:t> is also very popular. The second hottest tweet is topic related to Lady Gaga and the sixth most popular tweet is about the commercial of Budweiser.</a:t>
            </a:r>
          </a:p>
          <a:p>
            <a:endParaRPr kumimoji="1" lang="zh-CN" altLang="en-US" dirty="0"/>
          </a:p>
        </p:txBody>
      </p:sp>
      <p:sp>
        <p:nvSpPr>
          <p:cNvPr id="4" name="幻灯片编号占位符 3"/>
          <p:cNvSpPr>
            <a:spLocks noGrp="1"/>
          </p:cNvSpPr>
          <p:nvPr>
            <p:ph type="sldNum" sz="quarter" idx="10"/>
          </p:nvPr>
        </p:nvSpPr>
        <p:spPr/>
        <p:txBody>
          <a:bodyPr/>
          <a:lstStyle/>
          <a:p>
            <a:fld id="{EEB9B0CF-51F0-E74F-B19F-EF89B2B946D5}" type="slidenum">
              <a:rPr kumimoji="1" lang="zh-CN" altLang="en-US" smtClean="0"/>
              <a:t>7</a:t>
            </a:fld>
            <a:endParaRPr kumimoji="1" lang="zh-CN" altLang="en-US"/>
          </a:p>
        </p:txBody>
      </p:sp>
    </p:spTree>
    <p:extLst>
      <p:ext uri="{BB962C8B-B14F-4D97-AF65-F5344CB8AC3E}">
        <p14:creationId xmlns:p14="http://schemas.microsoft.com/office/powerpoint/2010/main" val="41496122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sz="4000" dirty="0" smtClean="0">
                <a:solidFill>
                  <a:srgbClr val="74A510"/>
                </a:solidFill>
              </a:rPr>
              <a:t>Change!!!</a:t>
            </a:r>
            <a:endParaRPr kumimoji="1" lang="zh-CN" altLang="en-US" sz="4000" dirty="0">
              <a:solidFill>
                <a:srgbClr val="74A510"/>
              </a:solidFill>
            </a:endParaRPr>
          </a:p>
        </p:txBody>
      </p:sp>
      <p:sp>
        <p:nvSpPr>
          <p:cNvPr id="4" name="幻灯片编号占位符 3"/>
          <p:cNvSpPr>
            <a:spLocks noGrp="1"/>
          </p:cNvSpPr>
          <p:nvPr>
            <p:ph type="sldNum" sz="quarter" idx="10"/>
          </p:nvPr>
        </p:nvSpPr>
        <p:spPr/>
        <p:txBody>
          <a:bodyPr/>
          <a:lstStyle/>
          <a:p>
            <a:fld id="{EEB9B0CF-51F0-E74F-B19F-EF89B2B946D5}" type="slidenum">
              <a:rPr kumimoji="1" lang="zh-CN" altLang="en-US" smtClean="0"/>
              <a:t>8</a:t>
            </a:fld>
            <a:endParaRPr kumimoji="1" lang="zh-CN" altLang="en-US"/>
          </a:p>
        </p:txBody>
      </p:sp>
    </p:spTree>
    <p:extLst>
      <p:ext uri="{BB962C8B-B14F-4D97-AF65-F5344CB8AC3E}">
        <p14:creationId xmlns:p14="http://schemas.microsoft.com/office/powerpoint/2010/main" val="258872122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grpSp>
        <p:nvGrpSpPr>
          <p:cNvPr id="43" name="Group 42"/>
          <p:cNvGrpSpPr/>
          <p:nvPr/>
        </p:nvGrpSpPr>
        <p:grpSpPr>
          <a:xfrm>
            <a:off x="-382404" y="0"/>
            <a:ext cx="9932332" cy="6858000"/>
            <a:chOff x="-382404" y="0"/>
            <a:chExt cx="9932332" cy="6858000"/>
          </a:xfrm>
        </p:grpSpPr>
        <p:grpSp>
          <p:nvGrpSpPr>
            <p:cNvPr id="44" name="Group 44"/>
            <p:cNvGrpSpPr/>
            <p:nvPr/>
          </p:nvGrpSpPr>
          <p:grpSpPr>
            <a:xfrm>
              <a:off x="0" y="0"/>
              <a:ext cx="9144000" cy="6858000"/>
              <a:chOff x="0" y="0"/>
              <a:chExt cx="9144000" cy="6858000"/>
            </a:xfrm>
          </p:grpSpPr>
          <p:grpSp>
            <p:nvGrpSpPr>
              <p:cNvPr id="70" name="Group 4"/>
              <p:cNvGrpSpPr/>
              <p:nvPr/>
            </p:nvGrpSpPr>
            <p:grpSpPr>
              <a:xfrm>
                <a:off x="0" y="0"/>
                <a:ext cx="2514600" cy="6858000"/>
                <a:chOff x="0" y="0"/>
                <a:chExt cx="2514600" cy="6858000"/>
              </a:xfrm>
            </p:grpSpPr>
            <p:sp>
              <p:nvSpPr>
                <p:cNvPr id="115" name="Rectangle 114"/>
                <p:cNvSpPr/>
                <p:nvPr/>
              </p:nvSpPr>
              <p:spPr>
                <a:xfrm>
                  <a:off x="914400" y="0"/>
                  <a:ext cx="16002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6" name="Rectangle 2"/>
                <p:cNvSpPr/>
                <p:nvPr/>
              </p:nvSpPr>
              <p:spPr>
                <a:xfrm>
                  <a:off x="0" y="0"/>
                  <a:ext cx="4572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7" name="Rectangle 3"/>
                <p:cNvSpPr/>
                <p:nvPr/>
              </p:nvSpPr>
              <p:spPr>
                <a:xfrm>
                  <a:off x="228600" y="0"/>
                  <a:ext cx="7620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1" name="Group 5"/>
              <p:cNvGrpSpPr/>
              <p:nvPr/>
            </p:nvGrpSpPr>
            <p:grpSpPr>
              <a:xfrm>
                <a:off x="422910" y="0"/>
                <a:ext cx="2514600" cy="6858000"/>
                <a:chOff x="0" y="0"/>
                <a:chExt cx="2514600" cy="6858000"/>
              </a:xfrm>
            </p:grpSpPr>
            <p:sp>
              <p:nvSpPr>
                <p:cNvPr id="85" name="Rectangle 84"/>
                <p:cNvSpPr/>
                <p:nvPr/>
              </p:nvSpPr>
              <p:spPr>
                <a:xfrm>
                  <a:off x="914400" y="0"/>
                  <a:ext cx="16002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Rectangle 85"/>
                <p:cNvSpPr/>
                <p:nvPr/>
              </p:nvSpPr>
              <p:spPr>
                <a:xfrm>
                  <a:off x="0" y="0"/>
                  <a:ext cx="4572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Rectangle 113"/>
                <p:cNvSpPr/>
                <p:nvPr/>
              </p:nvSpPr>
              <p:spPr>
                <a:xfrm>
                  <a:off x="228600" y="0"/>
                  <a:ext cx="7620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3" name="Group 9"/>
              <p:cNvGrpSpPr/>
              <p:nvPr/>
            </p:nvGrpSpPr>
            <p:grpSpPr>
              <a:xfrm rot="10800000">
                <a:off x="6629400" y="0"/>
                <a:ext cx="2514600" cy="6858000"/>
                <a:chOff x="0" y="0"/>
                <a:chExt cx="2514600" cy="6858000"/>
              </a:xfrm>
            </p:grpSpPr>
            <p:sp>
              <p:nvSpPr>
                <p:cNvPr id="78" name="Rectangle 77"/>
                <p:cNvSpPr/>
                <p:nvPr/>
              </p:nvSpPr>
              <p:spPr>
                <a:xfrm>
                  <a:off x="914400" y="0"/>
                  <a:ext cx="16002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Rectangle 78"/>
                <p:cNvSpPr/>
                <p:nvPr/>
              </p:nvSpPr>
              <p:spPr>
                <a:xfrm>
                  <a:off x="0" y="0"/>
                  <a:ext cx="4572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Rectangle 80"/>
                <p:cNvSpPr/>
                <p:nvPr/>
              </p:nvSpPr>
              <p:spPr>
                <a:xfrm>
                  <a:off x="228600" y="0"/>
                  <a:ext cx="7620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5" name="Rectangle 74"/>
              <p:cNvSpPr/>
              <p:nvPr/>
            </p:nvSpPr>
            <p:spPr>
              <a:xfrm>
                <a:off x="3810000" y="0"/>
                <a:ext cx="28194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Rectangle 75"/>
              <p:cNvSpPr/>
              <p:nvPr/>
            </p:nvSpPr>
            <p:spPr>
              <a:xfrm>
                <a:off x="2895600" y="0"/>
                <a:ext cx="4572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p:cNvSpPr/>
              <p:nvPr/>
            </p:nvSpPr>
            <p:spPr>
              <a:xfrm>
                <a:off x="3124200" y="0"/>
                <a:ext cx="7620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5" name="Freeform 44"/>
            <p:cNvSpPr/>
            <p:nvPr/>
          </p:nvSpPr>
          <p:spPr>
            <a:xfrm>
              <a:off x="-11875" y="5035138"/>
              <a:ext cx="9144000" cy="1175655"/>
            </a:xfrm>
            <a:custGeom>
              <a:avLst/>
              <a:gdLst>
                <a:gd name="connsiteX0" fmla="*/ 0 w 9144000"/>
                <a:gd name="connsiteY0" fmla="*/ 1116280 h 1175656"/>
                <a:gd name="connsiteX1" fmla="*/ 1674420 w 9144000"/>
                <a:gd name="connsiteY1" fmla="*/ 1163781 h 1175656"/>
                <a:gd name="connsiteX2" fmla="*/ 4120737 w 9144000"/>
                <a:gd name="connsiteY2" fmla="*/ 1045028 h 1175656"/>
                <a:gd name="connsiteX3" fmla="*/ 7172696 w 9144000"/>
                <a:gd name="connsiteY3" fmla="*/ 605641 h 1175656"/>
                <a:gd name="connsiteX4" fmla="*/ 9144000 w 9144000"/>
                <a:gd name="connsiteY4" fmla="*/ 0 h 1175656"/>
                <a:gd name="connsiteX0" fmla="*/ 0 w 9144000"/>
                <a:gd name="connsiteY0" fmla="*/ 1270659 h 1330035"/>
                <a:gd name="connsiteX1" fmla="*/ 1674420 w 9144000"/>
                <a:gd name="connsiteY1" fmla="*/ 1318160 h 1330035"/>
                <a:gd name="connsiteX2" fmla="*/ 4120737 w 9144000"/>
                <a:gd name="connsiteY2" fmla="*/ 1199407 h 1330035"/>
                <a:gd name="connsiteX3" fmla="*/ 7172696 w 9144000"/>
                <a:gd name="connsiteY3" fmla="*/ 760020 h 1330035"/>
                <a:gd name="connsiteX4" fmla="*/ 9144000 w 9144000"/>
                <a:gd name="connsiteY4" fmla="*/ 0 h 1330035"/>
                <a:gd name="connsiteX0" fmla="*/ 0 w 9144000"/>
                <a:gd name="connsiteY0" fmla="*/ 1270659 h 1330035"/>
                <a:gd name="connsiteX1" fmla="*/ 1674420 w 9144000"/>
                <a:gd name="connsiteY1" fmla="*/ 1318160 h 1330035"/>
                <a:gd name="connsiteX2" fmla="*/ 4120737 w 9144000"/>
                <a:gd name="connsiteY2" fmla="*/ 1199407 h 1330035"/>
                <a:gd name="connsiteX3" fmla="*/ 7172696 w 9144000"/>
                <a:gd name="connsiteY3" fmla="*/ 760020 h 1330035"/>
                <a:gd name="connsiteX4" fmla="*/ 9144000 w 9144000"/>
                <a:gd name="connsiteY4" fmla="*/ 0 h 1330035"/>
                <a:gd name="connsiteX0" fmla="*/ 0 w 9144000"/>
                <a:gd name="connsiteY0" fmla="*/ 1270659 h 1330035"/>
                <a:gd name="connsiteX1" fmla="*/ 1674420 w 9144000"/>
                <a:gd name="connsiteY1" fmla="*/ 1318160 h 1330035"/>
                <a:gd name="connsiteX2" fmla="*/ 4120737 w 9144000"/>
                <a:gd name="connsiteY2" fmla="*/ 1199407 h 1330035"/>
                <a:gd name="connsiteX3" fmla="*/ 7172696 w 9144000"/>
                <a:gd name="connsiteY3" fmla="*/ 760020 h 1330035"/>
                <a:gd name="connsiteX4" fmla="*/ 9144000 w 9144000"/>
                <a:gd name="connsiteY4" fmla="*/ 0 h 1330035"/>
                <a:gd name="connsiteX0" fmla="*/ 0 w 9144000"/>
                <a:gd name="connsiteY0" fmla="*/ 1116279 h 1175655"/>
                <a:gd name="connsiteX1" fmla="*/ 1674420 w 9144000"/>
                <a:gd name="connsiteY1" fmla="*/ 1163780 h 1175655"/>
                <a:gd name="connsiteX2" fmla="*/ 4120737 w 9144000"/>
                <a:gd name="connsiteY2" fmla="*/ 1045027 h 1175655"/>
                <a:gd name="connsiteX3" fmla="*/ 7172696 w 9144000"/>
                <a:gd name="connsiteY3" fmla="*/ 605640 h 1175655"/>
                <a:gd name="connsiteX4" fmla="*/ 9144000 w 9144000"/>
                <a:gd name="connsiteY4" fmla="*/ 0 h 11756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0" h="1175655">
                  <a:moveTo>
                    <a:pt x="0" y="1116279"/>
                  </a:moveTo>
                  <a:cubicBezTo>
                    <a:pt x="493815" y="1145967"/>
                    <a:pt x="987631" y="1175655"/>
                    <a:pt x="1674420" y="1163780"/>
                  </a:cubicBezTo>
                  <a:cubicBezTo>
                    <a:pt x="2361209" y="1151905"/>
                    <a:pt x="3204358" y="1138050"/>
                    <a:pt x="4120737" y="1045027"/>
                  </a:cubicBezTo>
                  <a:cubicBezTo>
                    <a:pt x="5037116" y="952004"/>
                    <a:pt x="6335486" y="779811"/>
                    <a:pt x="7172696" y="605640"/>
                  </a:cubicBezTo>
                  <a:cubicBezTo>
                    <a:pt x="8009907" y="431469"/>
                    <a:pt x="8866910" y="154379"/>
                    <a:pt x="9144000" y="0"/>
                  </a:cubicBezTo>
                </a:path>
              </a:pathLst>
            </a:custGeom>
            <a:ln w="6350">
              <a:solidFill>
                <a:schemeClr val="bg1">
                  <a:alpha val="2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8" name="Freeform 47"/>
            <p:cNvSpPr/>
            <p:nvPr/>
          </p:nvSpPr>
          <p:spPr>
            <a:xfrm>
              <a:off x="-11875" y="3467595"/>
              <a:ext cx="9144000" cy="890650"/>
            </a:xfrm>
            <a:custGeom>
              <a:avLst/>
              <a:gdLst>
                <a:gd name="connsiteX0" fmla="*/ 0 w 9144000"/>
                <a:gd name="connsiteY0" fmla="*/ 890650 h 890650"/>
                <a:gd name="connsiteX1" fmla="*/ 1045028 w 9144000"/>
                <a:gd name="connsiteY1" fmla="*/ 475013 h 890650"/>
                <a:gd name="connsiteX2" fmla="*/ 3111335 w 9144000"/>
                <a:gd name="connsiteY2" fmla="*/ 71252 h 890650"/>
                <a:gd name="connsiteX3" fmla="*/ 5913911 w 9144000"/>
                <a:gd name="connsiteY3" fmla="*/ 71252 h 890650"/>
                <a:gd name="connsiteX4" fmla="*/ 9144000 w 9144000"/>
                <a:gd name="connsiteY4" fmla="*/ 498764 h 890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0" h="890650">
                  <a:moveTo>
                    <a:pt x="0" y="890650"/>
                  </a:moveTo>
                  <a:cubicBezTo>
                    <a:pt x="263236" y="751114"/>
                    <a:pt x="526472" y="611579"/>
                    <a:pt x="1045028" y="475013"/>
                  </a:cubicBezTo>
                  <a:cubicBezTo>
                    <a:pt x="1563584" y="338447"/>
                    <a:pt x="2299855" y="138545"/>
                    <a:pt x="3111335" y="71252"/>
                  </a:cubicBezTo>
                  <a:cubicBezTo>
                    <a:pt x="3922815" y="3959"/>
                    <a:pt x="4908467" y="0"/>
                    <a:pt x="5913911" y="71252"/>
                  </a:cubicBezTo>
                  <a:cubicBezTo>
                    <a:pt x="6919355" y="142504"/>
                    <a:pt x="8595756" y="427512"/>
                    <a:pt x="9144000" y="498764"/>
                  </a:cubicBezTo>
                </a:path>
              </a:pathLst>
            </a:custGeom>
            <a:ln w="6350">
              <a:solidFill>
                <a:schemeClr val="bg1">
                  <a:alpha val="2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9" name="Freeform 48"/>
            <p:cNvSpPr/>
            <p:nvPr/>
          </p:nvSpPr>
          <p:spPr>
            <a:xfrm>
              <a:off x="-23751" y="5640779"/>
              <a:ext cx="3004457" cy="1211283"/>
            </a:xfrm>
            <a:custGeom>
              <a:avLst/>
              <a:gdLst>
                <a:gd name="connsiteX0" fmla="*/ 0 w 3004457"/>
                <a:gd name="connsiteY0" fmla="*/ 0 h 1211283"/>
                <a:gd name="connsiteX1" fmla="*/ 3004457 w 3004457"/>
                <a:gd name="connsiteY1" fmla="*/ 1211283 h 1211283"/>
              </a:gdLst>
              <a:ahLst/>
              <a:cxnLst>
                <a:cxn ang="0">
                  <a:pos x="connsiteX0" y="connsiteY0"/>
                </a:cxn>
                <a:cxn ang="0">
                  <a:pos x="connsiteX1" y="connsiteY1"/>
                </a:cxn>
              </a:cxnLst>
              <a:rect l="l" t="t" r="r" b="b"/>
              <a:pathLst>
                <a:path w="3004457" h="1211283">
                  <a:moveTo>
                    <a:pt x="0" y="0"/>
                  </a:moveTo>
                  <a:cubicBezTo>
                    <a:pt x="1103415" y="501732"/>
                    <a:pt x="2206831" y="1003465"/>
                    <a:pt x="3004457" y="1211283"/>
                  </a:cubicBezTo>
                </a:path>
              </a:pathLst>
            </a:custGeom>
            <a:ln w="6350">
              <a:solidFill>
                <a:schemeClr val="bg1">
                  <a:alpha val="2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1" name="Freeform 50"/>
            <p:cNvSpPr/>
            <p:nvPr/>
          </p:nvSpPr>
          <p:spPr>
            <a:xfrm>
              <a:off x="-11875" y="5284519"/>
              <a:ext cx="9144000" cy="1478478"/>
            </a:xfrm>
            <a:custGeom>
              <a:avLst/>
              <a:gdLst>
                <a:gd name="connsiteX0" fmla="*/ 0 w 9144000"/>
                <a:gd name="connsiteY0" fmla="*/ 0 h 1478478"/>
                <a:gd name="connsiteX1" fmla="*/ 1104405 w 9144000"/>
                <a:gd name="connsiteY1" fmla="*/ 344385 h 1478478"/>
                <a:gd name="connsiteX2" fmla="*/ 3194462 w 9144000"/>
                <a:gd name="connsiteY2" fmla="*/ 866899 h 1478478"/>
                <a:gd name="connsiteX3" fmla="*/ 5676405 w 9144000"/>
                <a:gd name="connsiteY3" fmla="*/ 1282536 h 1478478"/>
                <a:gd name="connsiteX4" fmla="*/ 7730836 w 9144000"/>
                <a:gd name="connsiteY4" fmla="*/ 1448790 h 1478478"/>
                <a:gd name="connsiteX5" fmla="*/ 8573984 w 9144000"/>
                <a:gd name="connsiteY5" fmla="*/ 1460665 h 1478478"/>
                <a:gd name="connsiteX6" fmla="*/ 9144000 w 9144000"/>
                <a:gd name="connsiteY6" fmla="*/ 1425039 h 147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1478478">
                  <a:moveTo>
                    <a:pt x="0" y="0"/>
                  </a:moveTo>
                  <a:cubicBezTo>
                    <a:pt x="285997" y="99951"/>
                    <a:pt x="571995" y="199902"/>
                    <a:pt x="1104405" y="344385"/>
                  </a:cubicBezTo>
                  <a:cubicBezTo>
                    <a:pt x="1636815" y="488868"/>
                    <a:pt x="2432462" y="710541"/>
                    <a:pt x="3194462" y="866899"/>
                  </a:cubicBezTo>
                  <a:cubicBezTo>
                    <a:pt x="3956462" y="1023258"/>
                    <a:pt x="4920343" y="1185554"/>
                    <a:pt x="5676405" y="1282536"/>
                  </a:cubicBezTo>
                  <a:cubicBezTo>
                    <a:pt x="6432467" y="1379518"/>
                    <a:pt x="7247906" y="1419102"/>
                    <a:pt x="7730836" y="1448790"/>
                  </a:cubicBezTo>
                  <a:cubicBezTo>
                    <a:pt x="8213766" y="1478478"/>
                    <a:pt x="8338457" y="1464623"/>
                    <a:pt x="8573984" y="1460665"/>
                  </a:cubicBezTo>
                  <a:cubicBezTo>
                    <a:pt x="8809511" y="1456707"/>
                    <a:pt x="8976755" y="1440873"/>
                    <a:pt x="9144000" y="1425039"/>
                  </a:cubicBezTo>
                </a:path>
              </a:pathLst>
            </a:custGeom>
            <a:ln w="6350">
              <a:solidFill>
                <a:schemeClr val="bg1">
                  <a:alpha val="2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2" name="Freeform 51"/>
            <p:cNvSpPr/>
            <p:nvPr/>
          </p:nvSpPr>
          <p:spPr>
            <a:xfrm>
              <a:off x="2137558" y="5132120"/>
              <a:ext cx="6982691" cy="1719942"/>
            </a:xfrm>
            <a:custGeom>
              <a:avLst/>
              <a:gdLst>
                <a:gd name="connsiteX0" fmla="*/ 0 w 6982691"/>
                <a:gd name="connsiteY0" fmla="*/ 1719942 h 1719942"/>
                <a:gd name="connsiteX1" fmla="*/ 546265 w 6982691"/>
                <a:gd name="connsiteY1" fmla="*/ 1185553 h 1719942"/>
                <a:gd name="connsiteX2" fmla="*/ 1330037 w 6982691"/>
                <a:gd name="connsiteY2" fmla="*/ 710540 h 1719942"/>
                <a:gd name="connsiteX3" fmla="*/ 2078182 w 6982691"/>
                <a:gd name="connsiteY3" fmla="*/ 437407 h 1719942"/>
                <a:gd name="connsiteX4" fmla="*/ 3348842 w 6982691"/>
                <a:gd name="connsiteY4" fmla="*/ 152399 h 1719942"/>
                <a:gd name="connsiteX5" fmla="*/ 4001985 w 6982691"/>
                <a:gd name="connsiteY5" fmla="*/ 69272 h 1719942"/>
                <a:gd name="connsiteX6" fmla="*/ 5047013 w 6982691"/>
                <a:gd name="connsiteY6" fmla="*/ 9896 h 1719942"/>
                <a:gd name="connsiteX7" fmla="*/ 5890161 w 6982691"/>
                <a:gd name="connsiteY7" fmla="*/ 9896 h 1719942"/>
                <a:gd name="connsiteX8" fmla="*/ 6495803 w 6982691"/>
                <a:gd name="connsiteY8" fmla="*/ 9896 h 1719942"/>
                <a:gd name="connsiteX9" fmla="*/ 6899564 w 6982691"/>
                <a:gd name="connsiteY9" fmla="*/ 33646 h 1719942"/>
                <a:gd name="connsiteX10" fmla="*/ 6982691 w 6982691"/>
                <a:gd name="connsiteY10" fmla="*/ 45522 h 1719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982691" h="1719942">
                  <a:moveTo>
                    <a:pt x="0" y="1719942"/>
                  </a:moveTo>
                  <a:cubicBezTo>
                    <a:pt x="162296" y="1536864"/>
                    <a:pt x="324592" y="1353787"/>
                    <a:pt x="546265" y="1185553"/>
                  </a:cubicBezTo>
                  <a:cubicBezTo>
                    <a:pt x="767938" y="1017319"/>
                    <a:pt x="1074718" y="835231"/>
                    <a:pt x="1330037" y="710540"/>
                  </a:cubicBezTo>
                  <a:cubicBezTo>
                    <a:pt x="1585356" y="585849"/>
                    <a:pt x="1741715" y="530430"/>
                    <a:pt x="2078182" y="437407"/>
                  </a:cubicBezTo>
                  <a:cubicBezTo>
                    <a:pt x="2414649" y="344384"/>
                    <a:pt x="3028208" y="213755"/>
                    <a:pt x="3348842" y="152399"/>
                  </a:cubicBezTo>
                  <a:cubicBezTo>
                    <a:pt x="3669476" y="91043"/>
                    <a:pt x="3718957" y="93022"/>
                    <a:pt x="4001985" y="69272"/>
                  </a:cubicBezTo>
                  <a:cubicBezTo>
                    <a:pt x="4285013" y="45522"/>
                    <a:pt x="4732317" y="19792"/>
                    <a:pt x="5047013" y="9896"/>
                  </a:cubicBezTo>
                  <a:cubicBezTo>
                    <a:pt x="5361709" y="0"/>
                    <a:pt x="5890161" y="9896"/>
                    <a:pt x="5890161" y="9896"/>
                  </a:cubicBezTo>
                  <a:lnTo>
                    <a:pt x="6495803" y="9896"/>
                  </a:lnTo>
                  <a:cubicBezTo>
                    <a:pt x="6664037" y="13854"/>
                    <a:pt x="6818416" y="27708"/>
                    <a:pt x="6899564" y="33646"/>
                  </a:cubicBezTo>
                  <a:cubicBezTo>
                    <a:pt x="6980712" y="39584"/>
                    <a:pt x="6953003" y="37605"/>
                    <a:pt x="6982691" y="45522"/>
                  </a:cubicBezTo>
                </a:path>
              </a:pathLst>
            </a:custGeom>
            <a:ln w="6350">
              <a:solidFill>
                <a:schemeClr val="bg1">
                  <a:alpha val="2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3" name="Hexagon 52"/>
            <p:cNvSpPr/>
            <p:nvPr/>
          </p:nvSpPr>
          <p:spPr>
            <a:xfrm rot="1800000">
              <a:off x="2996165" y="2859252"/>
              <a:ext cx="1601400" cy="1388236"/>
            </a:xfrm>
            <a:prstGeom prst="hexagon">
              <a:avLst>
                <a:gd name="adj" fmla="val 28544"/>
                <a:gd name="vf" fmla="val 115470"/>
              </a:avLst>
            </a:prstGeom>
            <a:solidFill>
              <a:schemeClr val="bg1">
                <a:alpha val="1000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Hexagon 53"/>
            <p:cNvSpPr/>
            <p:nvPr/>
          </p:nvSpPr>
          <p:spPr>
            <a:xfrm rot="1800000">
              <a:off x="3720065" y="4126078"/>
              <a:ext cx="1601400" cy="1388236"/>
            </a:xfrm>
            <a:prstGeom prst="hexagon">
              <a:avLst>
                <a:gd name="adj" fmla="val 28544"/>
                <a:gd name="vf" fmla="val 115470"/>
              </a:avLst>
            </a:prstGeom>
            <a:solidFill>
              <a:schemeClr val="bg1">
                <a:alpha val="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Hexagon 54"/>
            <p:cNvSpPr/>
            <p:nvPr/>
          </p:nvSpPr>
          <p:spPr>
            <a:xfrm rot="1800000">
              <a:off x="3729591" y="1592427"/>
              <a:ext cx="1601400" cy="1388236"/>
            </a:xfrm>
            <a:prstGeom prst="hexagon">
              <a:avLst>
                <a:gd name="adj" fmla="val 28544"/>
                <a:gd name="vf" fmla="val 115470"/>
              </a:avLst>
            </a:prstGeom>
            <a:solidFill>
              <a:schemeClr val="bg1">
                <a:alpha val="7000"/>
              </a:schemeClr>
            </a:solidFill>
            <a:ln w="12700">
              <a:solidFill>
                <a:schemeClr val="bg1">
                  <a:alpha val="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Hexagon 55"/>
            <p:cNvSpPr/>
            <p:nvPr/>
          </p:nvSpPr>
          <p:spPr>
            <a:xfrm rot="1800000">
              <a:off x="2977115" y="325603"/>
              <a:ext cx="1601400" cy="1388236"/>
            </a:xfrm>
            <a:prstGeom prst="hexagon">
              <a:avLst>
                <a:gd name="adj" fmla="val 28544"/>
                <a:gd name="vf" fmla="val 115470"/>
              </a:avLst>
            </a:prstGeom>
            <a:solidFill>
              <a:schemeClr val="bg1">
                <a:alpha val="4000"/>
              </a:schemeClr>
            </a:solidFill>
            <a:ln w="12700">
              <a:solidFill>
                <a:schemeClr val="bg1">
                  <a:alpha val="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Hexagon 56"/>
            <p:cNvSpPr/>
            <p:nvPr/>
          </p:nvSpPr>
          <p:spPr>
            <a:xfrm rot="1800000">
              <a:off x="4463014" y="5383378"/>
              <a:ext cx="1601400" cy="1388236"/>
            </a:xfrm>
            <a:prstGeom prst="hexagon">
              <a:avLst>
                <a:gd name="adj" fmla="val 28544"/>
                <a:gd name="vf" fmla="val 115470"/>
              </a:avLst>
            </a:prstGeom>
            <a:solidFill>
              <a:schemeClr val="bg1">
                <a:alpha val="600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Freeform 57"/>
            <p:cNvSpPr/>
            <p:nvPr/>
          </p:nvSpPr>
          <p:spPr>
            <a:xfrm rot="1800000">
              <a:off x="-382404" y="4201528"/>
              <a:ext cx="1261499" cy="1388236"/>
            </a:xfrm>
            <a:custGeom>
              <a:avLst/>
              <a:gdLst>
                <a:gd name="connsiteX0" fmla="*/ 0 w 1601400"/>
                <a:gd name="connsiteY0" fmla="*/ 694118 h 1388236"/>
                <a:gd name="connsiteX1" fmla="*/ 396258 w 1601400"/>
                <a:gd name="connsiteY1" fmla="*/ 0 h 1388236"/>
                <a:gd name="connsiteX2" fmla="*/ 1205142 w 1601400"/>
                <a:gd name="connsiteY2" fmla="*/ 0 h 1388236"/>
                <a:gd name="connsiteX3" fmla="*/ 1601400 w 1601400"/>
                <a:gd name="connsiteY3" fmla="*/ 694118 h 1388236"/>
                <a:gd name="connsiteX4" fmla="*/ 1205142 w 1601400"/>
                <a:gd name="connsiteY4" fmla="*/ 1388236 h 1388236"/>
                <a:gd name="connsiteX5" fmla="*/ 396258 w 1601400"/>
                <a:gd name="connsiteY5" fmla="*/ 1388236 h 1388236"/>
                <a:gd name="connsiteX6" fmla="*/ 0 w 1601400"/>
                <a:gd name="connsiteY6" fmla="*/ 694118 h 1388236"/>
                <a:gd name="connsiteX0" fmla="*/ 0 w 1261499"/>
                <a:gd name="connsiteY0" fmla="*/ 105098 h 1388236"/>
                <a:gd name="connsiteX1" fmla="*/ 56357 w 1261499"/>
                <a:gd name="connsiteY1" fmla="*/ 0 h 1388236"/>
                <a:gd name="connsiteX2" fmla="*/ 865241 w 1261499"/>
                <a:gd name="connsiteY2" fmla="*/ 0 h 1388236"/>
                <a:gd name="connsiteX3" fmla="*/ 1261499 w 1261499"/>
                <a:gd name="connsiteY3" fmla="*/ 694118 h 1388236"/>
                <a:gd name="connsiteX4" fmla="*/ 865241 w 1261499"/>
                <a:gd name="connsiteY4" fmla="*/ 1388236 h 1388236"/>
                <a:gd name="connsiteX5" fmla="*/ 56357 w 1261499"/>
                <a:gd name="connsiteY5" fmla="*/ 1388236 h 1388236"/>
                <a:gd name="connsiteX6" fmla="*/ 0 w 1261499"/>
                <a:gd name="connsiteY6" fmla="*/ 105098 h 1388236"/>
                <a:gd name="connsiteX0" fmla="*/ 0 w 1261499"/>
                <a:gd name="connsiteY0" fmla="*/ 105098 h 1388236"/>
                <a:gd name="connsiteX1" fmla="*/ 56357 w 1261499"/>
                <a:gd name="connsiteY1" fmla="*/ 0 h 1388236"/>
                <a:gd name="connsiteX2" fmla="*/ 865241 w 1261499"/>
                <a:gd name="connsiteY2" fmla="*/ 0 h 1388236"/>
                <a:gd name="connsiteX3" fmla="*/ 1261499 w 1261499"/>
                <a:gd name="connsiteY3" fmla="*/ 694118 h 1388236"/>
                <a:gd name="connsiteX4" fmla="*/ 865241 w 1261499"/>
                <a:gd name="connsiteY4" fmla="*/ 1388236 h 1388236"/>
                <a:gd name="connsiteX5" fmla="*/ 744578 w 1261499"/>
                <a:gd name="connsiteY5" fmla="*/ 1387893 h 1388236"/>
                <a:gd name="connsiteX6" fmla="*/ 0 w 1261499"/>
                <a:gd name="connsiteY6" fmla="*/ 105098 h 1388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61499" h="1388236">
                  <a:moveTo>
                    <a:pt x="0" y="105098"/>
                  </a:moveTo>
                  <a:lnTo>
                    <a:pt x="56357" y="0"/>
                  </a:lnTo>
                  <a:lnTo>
                    <a:pt x="865241" y="0"/>
                  </a:lnTo>
                  <a:lnTo>
                    <a:pt x="1261499" y="694118"/>
                  </a:lnTo>
                  <a:lnTo>
                    <a:pt x="865241" y="1388236"/>
                  </a:lnTo>
                  <a:lnTo>
                    <a:pt x="744578" y="1387893"/>
                  </a:lnTo>
                  <a:lnTo>
                    <a:pt x="0" y="105098"/>
                  </a:lnTo>
                  <a:close/>
                </a:path>
              </a:pathLst>
            </a:custGeom>
            <a:solidFill>
              <a:schemeClr val="bg1">
                <a:alpha val="1000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Hexagon 58"/>
            <p:cNvSpPr/>
            <p:nvPr/>
          </p:nvSpPr>
          <p:spPr>
            <a:xfrm rot="1800000">
              <a:off x="24365" y="5402429"/>
              <a:ext cx="1601400" cy="1388236"/>
            </a:xfrm>
            <a:prstGeom prst="hexagon">
              <a:avLst>
                <a:gd name="adj" fmla="val 28544"/>
                <a:gd name="vf" fmla="val 115470"/>
              </a:avLst>
            </a:prstGeom>
            <a:solidFill>
              <a:schemeClr val="bg1">
                <a:alpha val="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Hexagon 59"/>
            <p:cNvSpPr/>
            <p:nvPr/>
          </p:nvSpPr>
          <p:spPr>
            <a:xfrm rot="1800000">
              <a:off x="52941" y="2849728"/>
              <a:ext cx="1601400" cy="1388236"/>
            </a:xfrm>
            <a:prstGeom prst="hexagon">
              <a:avLst>
                <a:gd name="adj" fmla="val 28544"/>
                <a:gd name="vf" fmla="val 115470"/>
              </a:avLst>
            </a:prstGeom>
            <a:solidFill>
              <a:schemeClr val="bg1">
                <a:alpha val="7000"/>
              </a:schemeClr>
            </a:solidFill>
            <a:ln w="12700">
              <a:solidFill>
                <a:schemeClr val="bg1">
                  <a:alpha val="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Hexagon 60"/>
            <p:cNvSpPr/>
            <p:nvPr/>
          </p:nvSpPr>
          <p:spPr>
            <a:xfrm rot="1800000">
              <a:off x="776840" y="4126077"/>
              <a:ext cx="1601400" cy="1388236"/>
            </a:xfrm>
            <a:prstGeom prst="hexagon">
              <a:avLst>
                <a:gd name="adj" fmla="val 28544"/>
                <a:gd name="vf" fmla="val 115470"/>
              </a:avLst>
            </a:prstGeom>
            <a:solidFill>
              <a:schemeClr val="bg1">
                <a:alpha val="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Hexagon 61"/>
            <p:cNvSpPr/>
            <p:nvPr/>
          </p:nvSpPr>
          <p:spPr>
            <a:xfrm rot="1800000">
              <a:off x="1510265" y="5411953"/>
              <a:ext cx="1601400" cy="1388236"/>
            </a:xfrm>
            <a:prstGeom prst="hexagon">
              <a:avLst>
                <a:gd name="adj" fmla="val 28544"/>
                <a:gd name="vf" fmla="val 115470"/>
              </a:avLst>
            </a:prstGeom>
            <a:solidFill>
              <a:schemeClr val="bg1">
                <a:alpha val="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Hexagon 62"/>
            <p:cNvSpPr/>
            <p:nvPr/>
          </p:nvSpPr>
          <p:spPr>
            <a:xfrm rot="1800000">
              <a:off x="1529316" y="2859252"/>
              <a:ext cx="1601400" cy="1388236"/>
            </a:xfrm>
            <a:prstGeom prst="hexagon">
              <a:avLst>
                <a:gd name="adj" fmla="val 28544"/>
                <a:gd name="vf" fmla="val 115470"/>
              </a:avLst>
            </a:prstGeom>
            <a:solidFill>
              <a:schemeClr val="bg1">
                <a:alpha val="7000"/>
              </a:schemeClr>
            </a:solidFill>
            <a:ln w="12700">
              <a:solidFill>
                <a:schemeClr val="bg1">
                  <a:alpha val="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Hexagon 63"/>
            <p:cNvSpPr/>
            <p:nvPr/>
          </p:nvSpPr>
          <p:spPr>
            <a:xfrm rot="1800000">
              <a:off x="795890" y="1563853"/>
              <a:ext cx="1601400" cy="1388236"/>
            </a:xfrm>
            <a:prstGeom prst="hexagon">
              <a:avLst>
                <a:gd name="adj" fmla="val 28544"/>
                <a:gd name="vf" fmla="val 115470"/>
              </a:avLst>
            </a:prstGeom>
            <a:solidFill>
              <a:schemeClr val="bg1">
                <a:alpha val="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Hexagon 64"/>
            <p:cNvSpPr/>
            <p:nvPr/>
          </p:nvSpPr>
          <p:spPr>
            <a:xfrm rot="1800000">
              <a:off x="6806166" y="4145128"/>
              <a:ext cx="1601400" cy="1388236"/>
            </a:xfrm>
            <a:prstGeom prst="hexagon">
              <a:avLst>
                <a:gd name="adj" fmla="val 28544"/>
                <a:gd name="vf" fmla="val 115470"/>
              </a:avLst>
            </a:prstGeom>
            <a:solidFill>
              <a:schemeClr val="bg1">
                <a:alpha val="1000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Hexagon 65"/>
            <p:cNvSpPr/>
            <p:nvPr/>
          </p:nvSpPr>
          <p:spPr>
            <a:xfrm rot="1800000">
              <a:off x="7549116" y="5421479"/>
              <a:ext cx="1601400" cy="1388236"/>
            </a:xfrm>
            <a:prstGeom prst="hexagon">
              <a:avLst>
                <a:gd name="adj" fmla="val 28544"/>
                <a:gd name="vf" fmla="val 115470"/>
              </a:avLst>
            </a:prstGeom>
            <a:solidFill>
              <a:schemeClr val="bg1">
                <a:alpha val="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Hexagon 66"/>
            <p:cNvSpPr/>
            <p:nvPr/>
          </p:nvSpPr>
          <p:spPr>
            <a:xfrm rot="1800000">
              <a:off x="7549117" y="2868778"/>
              <a:ext cx="1601400" cy="1388236"/>
            </a:xfrm>
            <a:prstGeom prst="hexagon">
              <a:avLst>
                <a:gd name="adj" fmla="val 28544"/>
                <a:gd name="vf" fmla="val 115470"/>
              </a:avLst>
            </a:prstGeom>
            <a:solidFill>
              <a:schemeClr val="bg1">
                <a:alpha val="7000"/>
              </a:schemeClr>
            </a:solidFill>
            <a:ln w="12700">
              <a:solidFill>
                <a:schemeClr val="bg1">
                  <a:alpha val="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Freeform 67"/>
            <p:cNvSpPr/>
            <p:nvPr/>
          </p:nvSpPr>
          <p:spPr>
            <a:xfrm rot="1800000">
              <a:off x="8306521" y="4055629"/>
              <a:ext cx="1243407" cy="1388236"/>
            </a:xfrm>
            <a:custGeom>
              <a:avLst/>
              <a:gdLst>
                <a:gd name="connsiteX0" fmla="*/ 0 w 1601400"/>
                <a:gd name="connsiteY0" fmla="*/ 694118 h 1388236"/>
                <a:gd name="connsiteX1" fmla="*/ 396258 w 1601400"/>
                <a:gd name="connsiteY1" fmla="*/ 0 h 1388236"/>
                <a:gd name="connsiteX2" fmla="*/ 1205142 w 1601400"/>
                <a:gd name="connsiteY2" fmla="*/ 0 h 1388236"/>
                <a:gd name="connsiteX3" fmla="*/ 1601400 w 1601400"/>
                <a:gd name="connsiteY3" fmla="*/ 694118 h 1388236"/>
                <a:gd name="connsiteX4" fmla="*/ 1205142 w 1601400"/>
                <a:gd name="connsiteY4" fmla="*/ 1388236 h 1388236"/>
                <a:gd name="connsiteX5" fmla="*/ 396258 w 1601400"/>
                <a:gd name="connsiteY5" fmla="*/ 1388236 h 1388236"/>
                <a:gd name="connsiteX6" fmla="*/ 0 w 1601400"/>
                <a:gd name="connsiteY6" fmla="*/ 694118 h 1388236"/>
                <a:gd name="connsiteX0" fmla="*/ 0 w 1601400"/>
                <a:gd name="connsiteY0" fmla="*/ 694118 h 1388236"/>
                <a:gd name="connsiteX1" fmla="*/ 396258 w 1601400"/>
                <a:gd name="connsiteY1" fmla="*/ 0 h 1388236"/>
                <a:gd name="connsiteX2" fmla="*/ 474029 w 1601400"/>
                <a:gd name="connsiteY2" fmla="*/ 4016 h 1388236"/>
                <a:gd name="connsiteX3" fmla="*/ 1601400 w 1601400"/>
                <a:gd name="connsiteY3" fmla="*/ 694118 h 1388236"/>
                <a:gd name="connsiteX4" fmla="*/ 1205142 w 1601400"/>
                <a:gd name="connsiteY4" fmla="*/ 1388236 h 1388236"/>
                <a:gd name="connsiteX5" fmla="*/ 396258 w 1601400"/>
                <a:gd name="connsiteY5" fmla="*/ 1388236 h 1388236"/>
                <a:gd name="connsiteX6" fmla="*/ 0 w 1601400"/>
                <a:gd name="connsiteY6" fmla="*/ 694118 h 1388236"/>
                <a:gd name="connsiteX0" fmla="*/ 0 w 1243407"/>
                <a:gd name="connsiteY0" fmla="*/ 694118 h 1388236"/>
                <a:gd name="connsiteX1" fmla="*/ 396258 w 1243407"/>
                <a:gd name="connsiteY1" fmla="*/ 0 h 1388236"/>
                <a:gd name="connsiteX2" fmla="*/ 474029 w 1243407"/>
                <a:gd name="connsiteY2" fmla="*/ 4016 h 1388236"/>
                <a:gd name="connsiteX3" fmla="*/ 1243407 w 1243407"/>
                <a:gd name="connsiteY3" fmla="*/ 1325983 h 1388236"/>
                <a:gd name="connsiteX4" fmla="*/ 1205142 w 1243407"/>
                <a:gd name="connsiteY4" fmla="*/ 1388236 h 1388236"/>
                <a:gd name="connsiteX5" fmla="*/ 396258 w 1243407"/>
                <a:gd name="connsiteY5" fmla="*/ 1388236 h 1388236"/>
                <a:gd name="connsiteX6" fmla="*/ 0 w 1243407"/>
                <a:gd name="connsiteY6" fmla="*/ 694118 h 1388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43407" h="1388236">
                  <a:moveTo>
                    <a:pt x="0" y="694118"/>
                  </a:moveTo>
                  <a:lnTo>
                    <a:pt x="396258" y="0"/>
                  </a:lnTo>
                  <a:lnTo>
                    <a:pt x="474029" y="4016"/>
                  </a:lnTo>
                  <a:lnTo>
                    <a:pt x="1243407" y="1325983"/>
                  </a:lnTo>
                  <a:lnTo>
                    <a:pt x="1205142" y="1388236"/>
                  </a:lnTo>
                  <a:lnTo>
                    <a:pt x="396258" y="1388236"/>
                  </a:lnTo>
                  <a:lnTo>
                    <a:pt x="0" y="694118"/>
                  </a:lnTo>
                  <a:close/>
                </a:path>
              </a:pathLst>
            </a:custGeom>
            <a:solidFill>
              <a:schemeClr val="bg1">
                <a:alpha val="400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Freeform 68"/>
            <p:cNvSpPr/>
            <p:nvPr/>
          </p:nvSpPr>
          <p:spPr>
            <a:xfrm rot="1800000">
              <a:off x="8306771" y="1511524"/>
              <a:ext cx="1241871" cy="1388822"/>
            </a:xfrm>
            <a:custGeom>
              <a:avLst/>
              <a:gdLst>
                <a:gd name="connsiteX0" fmla="*/ 0 w 1601400"/>
                <a:gd name="connsiteY0" fmla="*/ 694118 h 1388236"/>
                <a:gd name="connsiteX1" fmla="*/ 396258 w 1601400"/>
                <a:gd name="connsiteY1" fmla="*/ 0 h 1388236"/>
                <a:gd name="connsiteX2" fmla="*/ 1205142 w 1601400"/>
                <a:gd name="connsiteY2" fmla="*/ 0 h 1388236"/>
                <a:gd name="connsiteX3" fmla="*/ 1601400 w 1601400"/>
                <a:gd name="connsiteY3" fmla="*/ 694118 h 1388236"/>
                <a:gd name="connsiteX4" fmla="*/ 1205142 w 1601400"/>
                <a:gd name="connsiteY4" fmla="*/ 1388236 h 1388236"/>
                <a:gd name="connsiteX5" fmla="*/ 396258 w 1601400"/>
                <a:gd name="connsiteY5" fmla="*/ 1388236 h 1388236"/>
                <a:gd name="connsiteX6" fmla="*/ 0 w 1601400"/>
                <a:gd name="connsiteY6" fmla="*/ 694118 h 1388236"/>
                <a:gd name="connsiteX0" fmla="*/ 0 w 1601400"/>
                <a:gd name="connsiteY0" fmla="*/ 694704 h 1388822"/>
                <a:gd name="connsiteX1" fmla="*/ 396258 w 1601400"/>
                <a:gd name="connsiteY1" fmla="*/ 586 h 1388822"/>
                <a:gd name="connsiteX2" fmla="*/ 482002 w 1601400"/>
                <a:gd name="connsiteY2" fmla="*/ 0 h 1388822"/>
                <a:gd name="connsiteX3" fmla="*/ 1601400 w 1601400"/>
                <a:gd name="connsiteY3" fmla="*/ 694704 h 1388822"/>
                <a:gd name="connsiteX4" fmla="*/ 1205142 w 1601400"/>
                <a:gd name="connsiteY4" fmla="*/ 1388822 h 1388822"/>
                <a:gd name="connsiteX5" fmla="*/ 396258 w 1601400"/>
                <a:gd name="connsiteY5" fmla="*/ 1388822 h 1388822"/>
                <a:gd name="connsiteX6" fmla="*/ 0 w 1601400"/>
                <a:gd name="connsiteY6" fmla="*/ 694704 h 1388822"/>
                <a:gd name="connsiteX0" fmla="*/ 0 w 1241871"/>
                <a:gd name="connsiteY0" fmla="*/ 694704 h 1388822"/>
                <a:gd name="connsiteX1" fmla="*/ 396258 w 1241871"/>
                <a:gd name="connsiteY1" fmla="*/ 586 h 1388822"/>
                <a:gd name="connsiteX2" fmla="*/ 482002 w 1241871"/>
                <a:gd name="connsiteY2" fmla="*/ 0 h 1388822"/>
                <a:gd name="connsiteX3" fmla="*/ 1241871 w 1241871"/>
                <a:gd name="connsiteY3" fmla="*/ 1323912 h 1388822"/>
                <a:gd name="connsiteX4" fmla="*/ 1205142 w 1241871"/>
                <a:gd name="connsiteY4" fmla="*/ 1388822 h 1388822"/>
                <a:gd name="connsiteX5" fmla="*/ 396258 w 1241871"/>
                <a:gd name="connsiteY5" fmla="*/ 1388822 h 1388822"/>
                <a:gd name="connsiteX6" fmla="*/ 0 w 1241871"/>
                <a:gd name="connsiteY6" fmla="*/ 694704 h 1388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41871" h="1388822">
                  <a:moveTo>
                    <a:pt x="0" y="694704"/>
                  </a:moveTo>
                  <a:lnTo>
                    <a:pt x="396258" y="586"/>
                  </a:lnTo>
                  <a:lnTo>
                    <a:pt x="482002" y="0"/>
                  </a:lnTo>
                  <a:lnTo>
                    <a:pt x="1241871" y="1323912"/>
                  </a:lnTo>
                  <a:lnTo>
                    <a:pt x="1205142" y="1388822"/>
                  </a:lnTo>
                  <a:lnTo>
                    <a:pt x="396258" y="1388822"/>
                  </a:lnTo>
                  <a:lnTo>
                    <a:pt x="0" y="694704"/>
                  </a:lnTo>
                  <a:close/>
                </a:path>
              </a:pathLst>
            </a:custGeom>
            <a:solidFill>
              <a:schemeClr val="bg1">
                <a:alpha val="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6" name="Rectangle 45"/>
          <p:cNvSpPr/>
          <p:nvPr/>
        </p:nvSpPr>
        <p:spPr>
          <a:xfrm>
            <a:off x="4561242" y="-21511"/>
            <a:ext cx="3679116" cy="6271840"/>
          </a:xfrm>
          <a:prstGeom prst="rect">
            <a:avLst/>
          </a:prstGeom>
          <a:solidFill>
            <a:srgbClr val="F5F5F5"/>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p:cNvSpPr/>
          <p:nvPr/>
        </p:nvSpPr>
        <p:spPr>
          <a:xfrm>
            <a:off x="4649096" y="-21511"/>
            <a:ext cx="3505200" cy="231288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4733365" y="2708476"/>
            <a:ext cx="3313355" cy="1702160"/>
          </a:xfrm>
        </p:spPr>
        <p:txBody>
          <a:bodyPr>
            <a:normAutofit/>
          </a:bodyPr>
          <a:lstStyle>
            <a:lvl1pPr>
              <a:defRPr sz="3600"/>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4733365" y="4421080"/>
            <a:ext cx="3309803" cy="1260629"/>
          </a:xfrm>
        </p:spPr>
        <p:txBody>
          <a:bodyPr>
            <a:normAutofit/>
          </a:bodyPr>
          <a:lstStyle>
            <a:lvl1pPr marL="0" indent="0" algn="l">
              <a:buNone/>
              <a:defRPr sz="1800">
                <a:solidFill>
                  <a:srgbClr val="42424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en-US" dirty="0"/>
          </a:p>
        </p:txBody>
      </p:sp>
      <p:sp>
        <p:nvSpPr>
          <p:cNvPr id="4" name="Date Placeholder 3"/>
          <p:cNvSpPr>
            <a:spLocks noGrp="1"/>
          </p:cNvSpPr>
          <p:nvPr>
            <p:ph type="dt" sz="half" idx="10"/>
          </p:nvPr>
        </p:nvSpPr>
        <p:spPr>
          <a:xfrm>
            <a:off x="4738744" y="1516828"/>
            <a:ext cx="2133600" cy="750981"/>
          </a:xfrm>
        </p:spPr>
        <p:txBody>
          <a:bodyPr anchor="b"/>
          <a:lstStyle>
            <a:lvl1pPr algn="l">
              <a:defRPr sz="2400"/>
            </a:lvl1pPr>
          </a:lstStyle>
          <a:p>
            <a:fld id="{0A98AF03-7270-45C2-A683-C5E353EF01A5}" type="datetime4">
              <a:rPr lang="en-US" smtClean="0"/>
              <a:pPr/>
              <a:t>February 10, 2016</a:t>
            </a:fld>
            <a:endParaRPr lang="en-US" dirty="0"/>
          </a:p>
        </p:txBody>
      </p:sp>
      <p:sp>
        <p:nvSpPr>
          <p:cNvPr id="50" name="Rectangle 49"/>
          <p:cNvSpPr/>
          <p:nvPr/>
        </p:nvSpPr>
        <p:spPr>
          <a:xfrm>
            <a:off x="4650889" y="6088284"/>
            <a:ext cx="3505200" cy="817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Footer Placeholder 4"/>
          <p:cNvSpPr>
            <a:spLocks noGrp="1"/>
          </p:cNvSpPr>
          <p:nvPr>
            <p:ph type="ftr" sz="quarter" idx="11"/>
          </p:nvPr>
        </p:nvSpPr>
        <p:spPr>
          <a:xfrm>
            <a:off x="5303520" y="5719966"/>
            <a:ext cx="2831592" cy="365125"/>
          </a:xfrm>
        </p:spPr>
        <p:txBody>
          <a:bodyPr>
            <a:normAutofit/>
          </a:bodyPr>
          <a:lstStyle>
            <a:lvl1pPr>
              <a:defRPr>
                <a:solidFill>
                  <a:schemeClr val="accent1"/>
                </a:solidFill>
              </a:defRPr>
            </a:lvl1pPr>
          </a:lstStyle>
          <a:p>
            <a:endParaRPr lang="en-US" dirty="0"/>
          </a:p>
        </p:txBody>
      </p:sp>
      <p:sp>
        <p:nvSpPr>
          <p:cNvPr id="6" name="Slide Number Placeholder 5"/>
          <p:cNvSpPr>
            <a:spLocks noGrp="1"/>
          </p:cNvSpPr>
          <p:nvPr>
            <p:ph type="sldNum" sz="quarter" idx="12"/>
          </p:nvPr>
        </p:nvSpPr>
        <p:spPr>
          <a:xfrm>
            <a:off x="4649096" y="5719966"/>
            <a:ext cx="643666" cy="365125"/>
          </a:xfrm>
        </p:spPr>
        <p:txBody>
          <a:bodyPr/>
          <a:lstStyle>
            <a:lvl1pPr>
              <a:defRPr>
                <a:solidFill>
                  <a:schemeClr val="accent1"/>
                </a:solidFill>
              </a:defRPr>
            </a:lvl1pPr>
          </a:lstStyle>
          <a:p>
            <a:fld id="{8B37D5FE-740C-46F5-801A-FA5477D9711F}" type="slidenum">
              <a:rPr lang="en-US" smtClean="0"/>
              <a:pPr/>
              <a:t>‹#›</a:t>
            </a:fld>
            <a:endParaRPr lang="en-US" dirty="0"/>
          </a:p>
        </p:txBody>
      </p:sp>
      <p:sp>
        <p:nvSpPr>
          <p:cNvPr id="89" name="Rectangle 88"/>
          <p:cNvSpPr/>
          <p:nvPr/>
        </p:nvSpPr>
        <p:spPr>
          <a:xfrm>
            <a:off x="4650889" y="6088284"/>
            <a:ext cx="3505200" cy="817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a:p>
        </p:txBody>
      </p:sp>
      <p:sp>
        <p:nvSpPr>
          <p:cNvPr id="3" name="Vertical Text Placeholder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a:p>
        </p:txBody>
      </p:sp>
      <p:sp>
        <p:nvSpPr>
          <p:cNvPr id="4" name="Date Placeholder 3"/>
          <p:cNvSpPr>
            <a:spLocks noGrp="1"/>
          </p:cNvSpPr>
          <p:nvPr>
            <p:ph type="dt" sz="half" idx="10"/>
          </p:nvPr>
        </p:nvSpPr>
        <p:spPr/>
        <p:txBody>
          <a:bodyPr/>
          <a:lstStyle/>
          <a:p>
            <a:fld id="{A2FB5AFD-D735-4504-A039-ADEBB6448D55}" type="datetime4">
              <a:rPr lang="en-US" smtClean="0"/>
              <a:pPr/>
              <a:t>February 10, 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37D5FE-740C-46F5-801A-FA5477D9711F}"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030147"/>
            <a:ext cx="1484453" cy="4780344"/>
          </a:xfrm>
        </p:spPr>
        <p:txBody>
          <a:bodyPr vert="eaVert" anchor="ctr"/>
          <a:lstStyle/>
          <a:p>
            <a:r>
              <a:rPr lang="zh-CN" altLang="en-US" smtClean="0"/>
              <a:t>单击此处编辑母版标题样式</a:t>
            </a:r>
            <a:endParaRPr lang="en-US"/>
          </a:p>
        </p:txBody>
      </p:sp>
      <p:sp>
        <p:nvSpPr>
          <p:cNvPr id="3" name="Vertical Text Placeholder 2"/>
          <p:cNvSpPr>
            <a:spLocks noGrp="1"/>
          </p:cNvSpPr>
          <p:nvPr>
            <p:ph type="body" orient="vert" idx="1"/>
          </p:nvPr>
        </p:nvSpPr>
        <p:spPr>
          <a:xfrm>
            <a:off x="1053296" y="1030147"/>
            <a:ext cx="5423704" cy="4780344"/>
          </a:xfrm>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a:p>
        </p:txBody>
      </p:sp>
      <p:sp>
        <p:nvSpPr>
          <p:cNvPr id="4" name="Date Placeholder 3"/>
          <p:cNvSpPr>
            <a:spLocks noGrp="1"/>
          </p:cNvSpPr>
          <p:nvPr>
            <p:ph type="dt" sz="half" idx="10"/>
          </p:nvPr>
        </p:nvSpPr>
        <p:spPr/>
        <p:txBody>
          <a:bodyPr/>
          <a:lstStyle/>
          <a:p>
            <a:fld id="{AB5C8118-FB93-4E87-B380-0175F2FE2167}" type="datetime4">
              <a:rPr lang="en-US" smtClean="0"/>
              <a:pPr/>
              <a:t>February 10, 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37D5FE-740C-46F5-801A-FA5477D9711F}"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a:p>
        </p:txBody>
      </p:sp>
      <p:sp>
        <p:nvSpPr>
          <p:cNvPr id="3" name="Content Placeholder 2"/>
          <p:cNvSpPr>
            <a:spLocks noGrp="1"/>
          </p:cNvSpPr>
          <p:nvPr>
            <p:ph idx="1"/>
          </p:nvPr>
        </p:nvSpPr>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05A93482-8E69-40F7-BCAD-5662A6CADB27}" type="datetime4">
              <a:rPr lang="en-US" smtClean="0"/>
              <a:pPr/>
              <a:t>February 10, 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37D5FE-740C-46F5-801A-FA5477D9711F}"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1258645" y="2900829"/>
            <a:ext cx="6637468" cy="1362075"/>
          </a:xfrm>
        </p:spPr>
        <p:txBody>
          <a:bodyPr anchor="b"/>
          <a:lstStyle>
            <a:lvl1pPr algn="l">
              <a:defRPr sz="4000" b="0" cap="none" baseline="0"/>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1258645" y="4267200"/>
            <a:ext cx="6637467" cy="1520413"/>
          </a:xfrm>
        </p:spPr>
        <p:txBody>
          <a:bodyPr anchor="t"/>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FBB7EAE1-CAAC-4AEF-919E-158692B1E55E}" type="datetime4">
              <a:rPr lang="en-US" smtClean="0"/>
              <a:pPr/>
              <a:t>February 10, 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B37D5FE-740C-46F5-801A-FA5477D9711F}"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a:p>
        </p:txBody>
      </p:sp>
      <p:sp>
        <p:nvSpPr>
          <p:cNvPr id="5" name="Date Placeholder 4"/>
          <p:cNvSpPr>
            <a:spLocks noGrp="1"/>
          </p:cNvSpPr>
          <p:nvPr>
            <p:ph type="dt" sz="half" idx="10"/>
          </p:nvPr>
        </p:nvSpPr>
        <p:spPr/>
        <p:txBody>
          <a:bodyPr/>
          <a:lstStyle/>
          <a:p>
            <a:fld id="{9525A706-D8F2-4D1A-855A-CADC92600C26}" type="datetime4">
              <a:rPr lang="en-US" smtClean="0"/>
              <a:pPr/>
              <a:t>February 10, 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B37D5FE-740C-46F5-801A-FA5477D9711F}" type="slidenum">
              <a:rPr lang="en-US" smtClean="0"/>
              <a:pPr/>
              <a:t>‹#›</a:t>
            </a:fld>
            <a:endParaRPr lang="en-US"/>
          </a:p>
        </p:txBody>
      </p:sp>
      <p:sp>
        <p:nvSpPr>
          <p:cNvPr id="9" name="Content Placeholder 8"/>
          <p:cNvSpPr>
            <a:spLocks noGrp="1"/>
          </p:cNvSpPr>
          <p:nvPr>
            <p:ph sz="quarter" idx="13"/>
          </p:nvPr>
        </p:nvSpPr>
        <p:spPr>
          <a:xfrm>
            <a:off x="1042416" y="2313432"/>
            <a:ext cx="3419856" cy="3493008"/>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11" name="Content Placeholder 10"/>
          <p:cNvSpPr>
            <a:spLocks noGrp="1"/>
          </p:cNvSpPr>
          <p:nvPr>
            <p:ph sz="quarter" idx="14"/>
          </p:nvPr>
        </p:nvSpPr>
        <p:spPr>
          <a:xfrm>
            <a:off x="4645152" y="2313431"/>
            <a:ext cx="3419856" cy="3493008"/>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CN" altLang="en-US" smtClean="0"/>
              <a:t>单击此处编辑母版标题样式</a:t>
            </a:r>
            <a:endParaRPr lang="en-US"/>
          </a:p>
        </p:txBody>
      </p:sp>
      <p:sp>
        <p:nvSpPr>
          <p:cNvPr id="3" name="Text Placeholder 2"/>
          <p:cNvSpPr>
            <a:spLocks noGrp="1"/>
          </p:cNvSpPr>
          <p:nvPr>
            <p:ph type="body" idx="1"/>
          </p:nvPr>
        </p:nvSpPr>
        <p:spPr>
          <a:xfrm>
            <a:off x="1412111" y="2316009"/>
            <a:ext cx="3057148" cy="639762"/>
          </a:xfrm>
        </p:spPr>
        <p:txBody>
          <a:bodyPr anchor="b"/>
          <a:lstStyle>
            <a:lvl1pPr marL="0" indent="0">
              <a:buNone/>
              <a:defRPr sz="24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Content Placeholder 3"/>
          <p:cNvSpPr>
            <a:spLocks noGrp="1"/>
          </p:cNvSpPr>
          <p:nvPr>
            <p:ph sz="half" idx="2"/>
          </p:nvPr>
        </p:nvSpPr>
        <p:spPr>
          <a:xfrm>
            <a:off x="1041721" y="2974694"/>
            <a:ext cx="3419856" cy="2835797"/>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Text Placeholder 4"/>
          <p:cNvSpPr>
            <a:spLocks noGrp="1"/>
          </p:cNvSpPr>
          <p:nvPr>
            <p:ph type="body" sz="quarter" idx="3"/>
          </p:nvPr>
        </p:nvSpPr>
        <p:spPr>
          <a:xfrm>
            <a:off x="5011837" y="2316010"/>
            <a:ext cx="3055717" cy="639762"/>
          </a:xfrm>
        </p:spPr>
        <p:txBody>
          <a:bodyPr anchor="b"/>
          <a:lstStyle>
            <a:lvl1pPr marL="0" indent="0">
              <a:buNone/>
              <a:defRPr sz="2400" b="1">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Content Placeholder 5"/>
          <p:cNvSpPr>
            <a:spLocks noGrp="1"/>
          </p:cNvSpPr>
          <p:nvPr>
            <p:ph sz="quarter" idx="4"/>
          </p:nvPr>
        </p:nvSpPr>
        <p:spPr>
          <a:xfrm>
            <a:off x="4645152" y="2974694"/>
            <a:ext cx="3419856" cy="2835797"/>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7" name="Date Placeholder 6"/>
          <p:cNvSpPr>
            <a:spLocks noGrp="1"/>
          </p:cNvSpPr>
          <p:nvPr>
            <p:ph type="dt" sz="half" idx="10"/>
          </p:nvPr>
        </p:nvSpPr>
        <p:spPr/>
        <p:txBody>
          <a:bodyPr/>
          <a:lstStyle/>
          <a:p>
            <a:fld id="{99B4F123-1704-49AC-9D15-C4B1462B8014}" type="datetime4">
              <a:rPr lang="en-US" smtClean="0"/>
              <a:pPr/>
              <a:t>February 10, 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B37D5FE-740C-46F5-801A-FA5477D9711F}"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a:p>
        </p:txBody>
      </p:sp>
      <p:sp>
        <p:nvSpPr>
          <p:cNvPr id="3" name="Date Placeholder 2"/>
          <p:cNvSpPr>
            <a:spLocks noGrp="1"/>
          </p:cNvSpPr>
          <p:nvPr>
            <p:ph type="dt" sz="half" idx="10"/>
          </p:nvPr>
        </p:nvSpPr>
        <p:spPr/>
        <p:txBody>
          <a:bodyPr/>
          <a:lstStyle/>
          <a:p>
            <a:fld id="{E3127EC2-47FB-48A1-8644-C8A81DDAA119}" type="datetime4">
              <a:rPr lang="en-US" smtClean="0"/>
              <a:pPr/>
              <a:t>February 10, 2016</a:t>
            </a:fld>
            <a:endParaRPr lang="en-US"/>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B37D5FE-740C-46F5-801A-FA5477D9711F}"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E3EC3ED-7435-49F9-84C8-03CCA2F8DEDB}" type="datetime4">
              <a:rPr lang="en-US" smtClean="0"/>
              <a:pPr/>
              <a:t>February 10, 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B37D5FE-740C-46F5-801A-FA5477D9711F}"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内容与标题">
    <p:spTree>
      <p:nvGrpSpPr>
        <p:cNvPr id="1" name=""/>
        <p:cNvGrpSpPr/>
        <p:nvPr/>
      </p:nvGrpSpPr>
      <p:grpSpPr>
        <a:xfrm>
          <a:off x="0" y="0"/>
          <a:ext cx="0" cy="0"/>
          <a:chOff x="0" y="0"/>
          <a:chExt cx="0" cy="0"/>
        </a:xfrm>
      </p:grpSpPr>
      <p:grpSp>
        <p:nvGrpSpPr>
          <p:cNvPr id="44" name="Group 43"/>
          <p:cNvGrpSpPr/>
          <p:nvPr/>
        </p:nvGrpSpPr>
        <p:grpSpPr>
          <a:xfrm>
            <a:off x="-382404" y="0"/>
            <a:ext cx="9932332" cy="6858000"/>
            <a:chOff x="-382404" y="0"/>
            <a:chExt cx="9932332" cy="6858000"/>
          </a:xfrm>
        </p:grpSpPr>
        <p:grpSp>
          <p:nvGrpSpPr>
            <p:cNvPr id="45" name="Group 44"/>
            <p:cNvGrpSpPr/>
            <p:nvPr/>
          </p:nvGrpSpPr>
          <p:grpSpPr>
            <a:xfrm>
              <a:off x="0" y="0"/>
              <a:ext cx="9144000" cy="6858000"/>
              <a:chOff x="0" y="0"/>
              <a:chExt cx="9144000" cy="6858000"/>
            </a:xfrm>
          </p:grpSpPr>
          <p:grpSp>
            <p:nvGrpSpPr>
              <p:cNvPr id="72" name="Group 4"/>
              <p:cNvGrpSpPr/>
              <p:nvPr/>
            </p:nvGrpSpPr>
            <p:grpSpPr>
              <a:xfrm>
                <a:off x="0" y="0"/>
                <a:ext cx="2514600" cy="6858000"/>
                <a:chOff x="0" y="0"/>
                <a:chExt cx="2514600" cy="6858000"/>
              </a:xfrm>
            </p:grpSpPr>
            <p:sp>
              <p:nvSpPr>
                <p:cNvPr id="84" name="Rectangle 83"/>
                <p:cNvSpPr/>
                <p:nvPr/>
              </p:nvSpPr>
              <p:spPr>
                <a:xfrm>
                  <a:off x="914400" y="0"/>
                  <a:ext cx="16002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Rectangle 2"/>
                <p:cNvSpPr/>
                <p:nvPr/>
              </p:nvSpPr>
              <p:spPr>
                <a:xfrm>
                  <a:off x="0" y="0"/>
                  <a:ext cx="4572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Rectangle 3"/>
                <p:cNvSpPr/>
                <p:nvPr/>
              </p:nvSpPr>
              <p:spPr>
                <a:xfrm>
                  <a:off x="228600" y="0"/>
                  <a:ext cx="7620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3" name="Group 5"/>
              <p:cNvGrpSpPr/>
              <p:nvPr/>
            </p:nvGrpSpPr>
            <p:grpSpPr>
              <a:xfrm>
                <a:off x="422910" y="0"/>
                <a:ext cx="2514600" cy="6858000"/>
                <a:chOff x="0" y="0"/>
                <a:chExt cx="2514600" cy="6858000"/>
              </a:xfrm>
            </p:grpSpPr>
            <p:sp>
              <p:nvSpPr>
                <p:cNvPr id="81" name="Rectangle 80"/>
                <p:cNvSpPr/>
                <p:nvPr/>
              </p:nvSpPr>
              <p:spPr>
                <a:xfrm>
                  <a:off x="914400" y="0"/>
                  <a:ext cx="16002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Rectangle 81"/>
                <p:cNvSpPr/>
                <p:nvPr/>
              </p:nvSpPr>
              <p:spPr>
                <a:xfrm>
                  <a:off x="0" y="0"/>
                  <a:ext cx="4572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Rectangle 82"/>
                <p:cNvSpPr/>
                <p:nvPr/>
              </p:nvSpPr>
              <p:spPr>
                <a:xfrm>
                  <a:off x="228600" y="0"/>
                  <a:ext cx="7620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4" name="Group 9"/>
              <p:cNvGrpSpPr/>
              <p:nvPr/>
            </p:nvGrpSpPr>
            <p:grpSpPr>
              <a:xfrm rot="10800000">
                <a:off x="6629400" y="0"/>
                <a:ext cx="2514600" cy="6858000"/>
                <a:chOff x="0" y="0"/>
                <a:chExt cx="2514600" cy="6858000"/>
              </a:xfrm>
            </p:grpSpPr>
            <p:sp>
              <p:nvSpPr>
                <p:cNvPr id="78" name="Rectangle 77"/>
                <p:cNvSpPr/>
                <p:nvPr/>
              </p:nvSpPr>
              <p:spPr>
                <a:xfrm>
                  <a:off x="914400" y="0"/>
                  <a:ext cx="16002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Rectangle 78"/>
                <p:cNvSpPr/>
                <p:nvPr/>
              </p:nvSpPr>
              <p:spPr>
                <a:xfrm>
                  <a:off x="0" y="0"/>
                  <a:ext cx="4572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Rectangle 79"/>
                <p:cNvSpPr/>
                <p:nvPr/>
              </p:nvSpPr>
              <p:spPr>
                <a:xfrm>
                  <a:off x="228600" y="0"/>
                  <a:ext cx="7620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5" name="Rectangle 74"/>
              <p:cNvSpPr/>
              <p:nvPr/>
            </p:nvSpPr>
            <p:spPr>
              <a:xfrm>
                <a:off x="3810000" y="0"/>
                <a:ext cx="28194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6" name="Rectangle 75"/>
              <p:cNvSpPr/>
              <p:nvPr/>
            </p:nvSpPr>
            <p:spPr>
              <a:xfrm>
                <a:off x="2895600" y="0"/>
                <a:ext cx="4572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p:cNvSpPr/>
              <p:nvPr/>
            </p:nvSpPr>
            <p:spPr>
              <a:xfrm>
                <a:off x="3124200" y="0"/>
                <a:ext cx="7620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7" name="Freeform 46"/>
            <p:cNvSpPr/>
            <p:nvPr/>
          </p:nvSpPr>
          <p:spPr>
            <a:xfrm>
              <a:off x="-11875" y="5035138"/>
              <a:ext cx="9144000" cy="1175655"/>
            </a:xfrm>
            <a:custGeom>
              <a:avLst/>
              <a:gdLst>
                <a:gd name="connsiteX0" fmla="*/ 0 w 9144000"/>
                <a:gd name="connsiteY0" fmla="*/ 1116280 h 1175656"/>
                <a:gd name="connsiteX1" fmla="*/ 1674420 w 9144000"/>
                <a:gd name="connsiteY1" fmla="*/ 1163781 h 1175656"/>
                <a:gd name="connsiteX2" fmla="*/ 4120737 w 9144000"/>
                <a:gd name="connsiteY2" fmla="*/ 1045028 h 1175656"/>
                <a:gd name="connsiteX3" fmla="*/ 7172696 w 9144000"/>
                <a:gd name="connsiteY3" fmla="*/ 605641 h 1175656"/>
                <a:gd name="connsiteX4" fmla="*/ 9144000 w 9144000"/>
                <a:gd name="connsiteY4" fmla="*/ 0 h 1175656"/>
                <a:gd name="connsiteX0" fmla="*/ 0 w 9144000"/>
                <a:gd name="connsiteY0" fmla="*/ 1270659 h 1330035"/>
                <a:gd name="connsiteX1" fmla="*/ 1674420 w 9144000"/>
                <a:gd name="connsiteY1" fmla="*/ 1318160 h 1330035"/>
                <a:gd name="connsiteX2" fmla="*/ 4120737 w 9144000"/>
                <a:gd name="connsiteY2" fmla="*/ 1199407 h 1330035"/>
                <a:gd name="connsiteX3" fmla="*/ 7172696 w 9144000"/>
                <a:gd name="connsiteY3" fmla="*/ 760020 h 1330035"/>
                <a:gd name="connsiteX4" fmla="*/ 9144000 w 9144000"/>
                <a:gd name="connsiteY4" fmla="*/ 0 h 1330035"/>
                <a:gd name="connsiteX0" fmla="*/ 0 w 9144000"/>
                <a:gd name="connsiteY0" fmla="*/ 1270659 h 1330035"/>
                <a:gd name="connsiteX1" fmla="*/ 1674420 w 9144000"/>
                <a:gd name="connsiteY1" fmla="*/ 1318160 h 1330035"/>
                <a:gd name="connsiteX2" fmla="*/ 4120737 w 9144000"/>
                <a:gd name="connsiteY2" fmla="*/ 1199407 h 1330035"/>
                <a:gd name="connsiteX3" fmla="*/ 7172696 w 9144000"/>
                <a:gd name="connsiteY3" fmla="*/ 760020 h 1330035"/>
                <a:gd name="connsiteX4" fmla="*/ 9144000 w 9144000"/>
                <a:gd name="connsiteY4" fmla="*/ 0 h 1330035"/>
                <a:gd name="connsiteX0" fmla="*/ 0 w 9144000"/>
                <a:gd name="connsiteY0" fmla="*/ 1270659 h 1330035"/>
                <a:gd name="connsiteX1" fmla="*/ 1674420 w 9144000"/>
                <a:gd name="connsiteY1" fmla="*/ 1318160 h 1330035"/>
                <a:gd name="connsiteX2" fmla="*/ 4120737 w 9144000"/>
                <a:gd name="connsiteY2" fmla="*/ 1199407 h 1330035"/>
                <a:gd name="connsiteX3" fmla="*/ 7172696 w 9144000"/>
                <a:gd name="connsiteY3" fmla="*/ 760020 h 1330035"/>
                <a:gd name="connsiteX4" fmla="*/ 9144000 w 9144000"/>
                <a:gd name="connsiteY4" fmla="*/ 0 h 1330035"/>
                <a:gd name="connsiteX0" fmla="*/ 0 w 9144000"/>
                <a:gd name="connsiteY0" fmla="*/ 1116279 h 1175655"/>
                <a:gd name="connsiteX1" fmla="*/ 1674420 w 9144000"/>
                <a:gd name="connsiteY1" fmla="*/ 1163780 h 1175655"/>
                <a:gd name="connsiteX2" fmla="*/ 4120737 w 9144000"/>
                <a:gd name="connsiteY2" fmla="*/ 1045027 h 1175655"/>
                <a:gd name="connsiteX3" fmla="*/ 7172696 w 9144000"/>
                <a:gd name="connsiteY3" fmla="*/ 605640 h 1175655"/>
                <a:gd name="connsiteX4" fmla="*/ 9144000 w 9144000"/>
                <a:gd name="connsiteY4" fmla="*/ 0 h 11756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0" h="1175655">
                  <a:moveTo>
                    <a:pt x="0" y="1116279"/>
                  </a:moveTo>
                  <a:cubicBezTo>
                    <a:pt x="493815" y="1145967"/>
                    <a:pt x="987631" y="1175655"/>
                    <a:pt x="1674420" y="1163780"/>
                  </a:cubicBezTo>
                  <a:cubicBezTo>
                    <a:pt x="2361209" y="1151905"/>
                    <a:pt x="3204358" y="1138050"/>
                    <a:pt x="4120737" y="1045027"/>
                  </a:cubicBezTo>
                  <a:cubicBezTo>
                    <a:pt x="5037116" y="952004"/>
                    <a:pt x="6335486" y="779811"/>
                    <a:pt x="7172696" y="605640"/>
                  </a:cubicBezTo>
                  <a:cubicBezTo>
                    <a:pt x="8009907" y="431469"/>
                    <a:pt x="8866910" y="154379"/>
                    <a:pt x="9144000" y="0"/>
                  </a:cubicBezTo>
                </a:path>
              </a:pathLst>
            </a:custGeom>
            <a:ln w="6350">
              <a:solidFill>
                <a:schemeClr val="bg1">
                  <a:alpha val="2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8" name="Freeform 47"/>
            <p:cNvSpPr/>
            <p:nvPr/>
          </p:nvSpPr>
          <p:spPr>
            <a:xfrm>
              <a:off x="-11875" y="3467595"/>
              <a:ext cx="9144000" cy="890650"/>
            </a:xfrm>
            <a:custGeom>
              <a:avLst/>
              <a:gdLst>
                <a:gd name="connsiteX0" fmla="*/ 0 w 9144000"/>
                <a:gd name="connsiteY0" fmla="*/ 890650 h 890650"/>
                <a:gd name="connsiteX1" fmla="*/ 1045028 w 9144000"/>
                <a:gd name="connsiteY1" fmla="*/ 475013 h 890650"/>
                <a:gd name="connsiteX2" fmla="*/ 3111335 w 9144000"/>
                <a:gd name="connsiteY2" fmla="*/ 71252 h 890650"/>
                <a:gd name="connsiteX3" fmla="*/ 5913911 w 9144000"/>
                <a:gd name="connsiteY3" fmla="*/ 71252 h 890650"/>
                <a:gd name="connsiteX4" fmla="*/ 9144000 w 9144000"/>
                <a:gd name="connsiteY4" fmla="*/ 498764 h 890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0" h="890650">
                  <a:moveTo>
                    <a:pt x="0" y="890650"/>
                  </a:moveTo>
                  <a:cubicBezTo>
                    <a:pt x="263236" y="751114"/>
                    <a:pt x="526472" y="611579"/>
                    <a:pt x="1045028" y="475013"/>
                  </a:cubicBezTo>
                  <a:cubicBezTo>
                    <a:pt x="1563584" y="338447"/>
                    <a:pt x="2299855" y="138545"/>
                    <a:pt x="3111335" y="71252"/>
                  </a:cubicBezTo>
                  <a:cubicBezTo>
                    <a:pt x="3922815" y="3959"/>
                    <a:pt x="4908467" y="0"/>
                    <a:pt x="5913911" y="71252"/>
                  </a:cubicBezTo>
                  <a:cubicBezTo>
                    <a:pt x="6919355" y="142504"/>
                    <a:pt x="8595756" y="427512"/>
                    <a:pt x="9144000" y="498764"/>
                  </a:cubicBezTo>
                </a:path>
              </a:pathLst>
            </a:custGeom>
            <a:ln w="6350">
              <a:solidFill>
                <a:schemeClr val="bg1">
                  <a:alpha val="2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9" name="Freeform 48"/>
            <p:cNvSpPr/>
            <p:nvPr/>
          </p:nvSpPr>
          <p:spPr>
            <a:xfrm>
              <a:off x="-23751" y="5640779"/>
              <a:ext cx="3004457" cy="1211283"/>
            </a:xfrm>
            <a:custGeom>
              <a:avLst/>
              <a:gdLst>
                <a:gd name="connsiteX0" fmla="*/ 0 w 3004457"/>
                <a:gd name="connsiteY0" fmla="*/ 0 h 1211283"/>
                <a:gd name="connsiteX1" fmla="*/ 3004457 w 3004457"/>
                <a:gd name="connsiteY1" fmla="*/ 1211283 h 1211283"/>
              </a:gdLst>
              <a:ahLst/>
              <a:cxnLst>
                <a:cxn ang="0">
                  <a:pos x="connsiteX0" y="connsiteY0"/>
                </a:cxn>
                <a:cxn ang="0">
                  <a:pos x="connsiteX1" y="connsiteY1"/>
                </a:cxn>
              </a:cxnLst>
              <a:rect l="l" t="t" r="r" b="b"/>
              <a:pathLst>
                <a:path w="3004457" h="1211283">
                  <a:moveTo>
                    <a:pt x="0" y="0"/>
                  </a:moveTo>
                  <a:cubicBezTo>
                    <a:pt x="1103415" y="501732"/>
                    <a:pt x="2206831" y="1003465"/>
                    <a:pt x="3004457" y="1211283"/>
                  </a:cubicBezTo>
                </a:path>
              </a:pathLst>
            </a:custGeom>
            <a:ln w="6350">
              <a:solidFill>
                <a:schemeClr val="bg1">
                  <a:alpha val="2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0" name="Freeform 49"/>
            <p:cNvSpPr/>
            <p:nvPr/>
          </p:nvSpPr>
          <p:spPr>
            <a:xfrm>
              <a:off x="-11875" y="5284519"/>
              <a:ext cx="9144000" cy="1478478"/>
            </a:xfrm>
            <a:custGeom>
              <a:avLst/>
              <a:gdLst>
                <a:gd name="connsiteX0" fmla="*/ 0 w 9144000"/>
                <a:gd name="connsiteY0" fmla="*/ 0 h 1478478"/>
                <a:gd name="connsiteX1" fmla="*/ 1104405 w 9144000"/>
                <a:gd name="connsiteY1" fmla="*/ 344385 h 1478478"/>
                <a:gd name="connsiteX2" fmla="*/ 3194462 w 9144000"/>
                <a:gd name="connsiteY2" fmla="*/ 866899 h 1478478"/>
                <a:gd name="connsiteX3" fmla="*/ 5676405 w 9144000"/>
                <a:gd name="connsiteY3" fmla="*/ 1282536 h 1478478"/>
                <a:gd name="connsiteX4" fmla="*/ 7730836 w 9144000"/>
                <a:gd name="connsiteY4" fmla="*/ 1448790 h 1478478"/>
                <a:gd name="connsiteX5" fmla="*/ 8573984 w 9144000"/>
                <a:gd name="connsiteY5" fmla="*/ 1460665 h 1478478"/>
                <a:gd name="connsiteX6" fmla="*/ 9144000 w 9144000"/>
                <a:gd name="connsiteY6" fmla="*/ 1425039 h 147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1478478">
                  <a:moveTo>
                    <a:pt x="0" y="0"/>
                  </a:moveTo>
                  <a:cubicBezTo>
                    <a:pt x="285997" y="99951"/>
                    <a:pt x="571995" y="199902"/>
                    <a:pt x="1104405" y="344385"/>
                  </a:cubicBezTo>
                  <a:cubicBezTo>
                    <a:pt x="1636815" y="488868"/>
                    <a:pt x="2432462" y="710541"/>
                    <a:pt x="3194462" y="866899"/>
                  </a:cubicBezTo>
                  <a:cubicBezTo>
                    <a:pt x="3956462" y="1023258"/>
                    <a:pt x="4920343" y="1185554"/>
                    <a:pt x="5676405" y="1282536"/>
                  </a:cubicBezTo>
                  <a:cubicBezTo>
                    <a:pt x="6432467" y="1379518"/>
                    <a:pt x="7247906" y="1419102"/>
                    <a:pt x="7730836" y="1448790"/>
                  </a:cubicBezTo>
                  <a:cubicBezTo>
                    <a:pt x="8213766" y="1478478"/>
                    <a:pt x="8338457" y="1464623"/>
                    <a:pt x="8573984" y="1460665"/>
                  </a:cubicBezTo>
                  <a:cubicBezTo>
                    <a:pt x="8809511" y="1456707"/>
                    <a:pt x="8976755" y="1440873"/>
                    <a:pt x="9144000" y="1425039"/>
                  </a:cubicBezTo>
                </a:path>
              </a:pathLst>
            </a:custGeom>
            <a:ln w="6350">
              <a:solidFill>
                <a:schemeClr val="bg1">
                  <a:alpha val="2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1" name="Freeform 50"/>
            <p:cNvSpPr/>
            <p:nvPr/>
          </p:nvSpPr>
          <p:spPr>
            <a:xfrm>
              <a:off x="2137558" y="5132120"/>
              <a:ext cx="6982691" cy="1719942"/>
            </a:xfrm>
            <a:custGeom>
              <a:avLst/>
              <a:gdLst>
                <a:gd name="connsiteX0" fmla="*/ 0 w 6982691"/>
                <a:gd name="connsiteY0" fmla="*/ 1719942 h 1719942"/>
                <a:gd name="connsiteX1" fmla="*/ 546265 w 6982691"/>
                <a:gd name="connsiteY1" fmla="*/ 1185553 h 1719942"/>
                <a:gd name="connsiteX2" fmla="*/ 1330037 w 6982691"/>
                <a:gd name="connsiteY2" fmla="*/ 710540 h 1719942"/>
                <a:gd name="connsiteX3" fmla="*/ 2078182 w 6982691"/>
                <a:gd name="connsiteY3" fmla="*/ 437407 h 1719942"/>
                <a:gd name="connsiteX4" fmla="*/ 3348842 w 6982691"/>
                <a:gd name="connsiteY4" fmla="*/ 152399 h 1719942"/>
                <a:gd name="connsiteX5" fmla="*/ 4001985 w 6982691"/>
                <a:gd name="connsiteY5" fmla="*/ 69272 h 1719942"/>
                <a:gd name="connsiteX6" fmla="*/ 5047013 w 6982691"/>
                <a:gd name="connsiteY6" fmla="*/ 9896 h 1719942"/>
                <a:gd name="connsiteX7" fmla="*/ 5890161 w 6982691"/>
                <a:gd name="connsiteY7" fmla="*/ 9896 h 1719942"/>
                <a:gd name="connsiteX8" fmla="*/ 6495803 w 6982691"/>
                <a:gd name="connsiteY8" fmla="*/ 9896 h 1719942"/>
                <a:gd name="connsiteX9" fmla="*/ 6899564 w 6982691"/>
                <a:gd name="connsiteY9" fmla="*/ 33646 h 1719942"/>
                <a:gd name="connsiteX10" fmla="*/ 6982691 w 6982691"/>
                <a:gd name="connsiteY10" fmla="*/ 45522 h 1719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982691" h="1719942">
                  <a:moveTo>
                    <a:pt x="0" y="1719942"/>
                  </a:moveTo>
                  <a:cubicBezTo>
                    <a:pt x="162296" y="1536864"/>
                    <a:pt x="324592" y="1353787"/>
                    <a:pt x="546265" y="1185553"/>
                  </a:cubicBezTo>
                  <a:cubicBezTo>
                    <a:pt x="767938" y="1017319"/>
                    <a:pt x="1074718" y="835231"/>
                    <a:pt x="1330037" y="710540"/>
                  </a:cubicBezTo>
                  <a:cubicBezTo>
                    <a:pt x="1585356" y="585849"/>
                    <a:pt x="1741715" y="530430"/>
                    <a:pt x="2078182" y="437407"/>
                  </a:cubicBezTo>
                  <a:cubicBezTo>
                    <a:pt x="2414649" y="344384"/>
                    <a:pt x="3028208" y="213755"/>
                    <a:pt x="3348842" y="152399"/>
                  </a:cubicBezTo>
                  <a:cubicBezTo>
                    <a:pt x="3669476" y="91043"/>
                    <a:pt x="3718957" y="93022"/>
                    <a:pt x="4001985" y="69272"/>
                  </a:cubicBezTo>
                  <a:cubicBezTo>
                    <a:pt x="4285013" y="45522"/>
                    <a:pt x="4732317" y="19792"/>
                    <a:pt x="5047013" y="9896"/>
                  </a:cubicBezTo>
                  <a:cubicBezTo>
                    <a:pt x="5361709" y="0"/>
                    <a:pt x="5890161" y="9896"/>
                    <a:pt x="5890161" y="9896"/>
                  </a:cubicBezTo>
                  <a:lnTo>
                    <a:pt x="6495803" y="9896"/>
                  </a:lnTo>
                  <a:cubicBezTo>
                    <a:pt x="6664037" y="13854"/>
                    <a:pt x="6818416" y="27708"/>
                    <a:pt x="6899564" y="33646"/>
                  </a:cubicBezTo>
                  <a:cubicBezTo>
                    <a:pt x="6980712" y="39584"/>
                    <a:pt x="6953003" y="37605"/>
                    <a:pt x="6982691" y="45522"/>
                  </a:cubicBezTo>
                </a:path>
              </a:pathLst>
            </a:custGeom>
            <a:ln w="6350">
              <a:solidFill>
                <a:schemeClr val="bg1">
                  <a:alpha val="2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2" name="Hexagon 51"/>
            <p:cNvSpPr/>
            <p:nvPr/>
          </p:nvSpPr>
          <p:spPr>
            <a:xfrm rot="1800000">
              <a:off x="2996165" y="2859252"/>
              <a:ext cx="1601400" cy="1388236"/>
            </a:xfrm>
            <a:prstGeom prst="hexagon">
              <a:avLst>
                <a:gd name="adj" fmla="val 28544"/>
                <a:gd name="vf" fmla="val 115470"/>
              </a:avLst>
            </a:prstGeom>
            <a:solidFill>
              <a:schemeClr val="bg1">
                <a:alpha val="1000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Hexagon 52"/>
            <p:cNvSpPr/>
            <p:nvPr/>
          </p:nvSpPr>
          <p:spPr>
            <a:xfrm rot="1800000">
              <a:off x="3720065" y="4126078"/>
              <a:ext cx="1601400" cy="1388236"/>
            </a:xfrm>
            <a:prstGeom prst="hexagon">
              <a:avLst>
                <a:gd name="adj" fmla="val 28544"/>
                <a:gd name="vf" fmla="val 115470"/>
              </a:avLst>
            </a:prstGeom>
            <a:solidFill>
              <a:schemeClr val="bg1">
                <a:alpha val="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Hexagon 53"/>
            <p:cNvSpPr/>
            <p:nvPr/>
          </p:nvSpPr>
          <p:spPr>
            <a:xfrm rot="1800000">
              <a:off x="3729591" y="1592427"/>
              <a:ext cx="1601400" cy="1388236"/>
            </a:xfrm>
            <a:prstGeom prst="hexagon">
              <a:avLst>
                <a:gd name="adj" fmla="val 28544"/>
                <a:gd name="vf" fmla="val 115470"/>
              </a:avLst>
            </a:prstGeom>
            <a:solidFill>
              <a:schemeClr val="bg1">
                <a:alpha val="7000"/>
              </a:schemeClr>
            </a:solidFill>
            <a:ln w="12700">
              <a:solidFill>
                <a:schemeClr val="bg1">
                  <a:alpha val="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Hexagon 54"/>
            <p:cNvSpPr/>
            <p:nvPr/>
          </p:nvSpPr>
          <p:spPr>
            <a:xfrm rot="1800000">
              <a:off x="2977115" y="325603"/>
              <a:ext cx="1601400" cy="1388236"/>
            </a:xfrm>
            <a:prstGeom prst="hexagon">
              <a:avLst>
                <a:gd name="adj" fmla="val 28544"/>
                <a:gd name="vf" fmla="val 115470"/>
              </a:avLst>
            </a:prstGeom>
            <a:solidFill>
              <a:schemeClr val="bg1">
                <a:alpha val="4000"/>
              </a:schemeClr>
            </a:solidFill>
            <a:ln w="12700">
              <a:solidFill>
                <a:schemeClr val="bg1">
                  <a:alpha val="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Hexagon 55"/>
            <p:cNvSpPr/>
            <p:nvPr/>
          </p:nvSpPr>
          <p:spPr>
            <a:xfrm rot="1800000">
              <a:off x="4463014" y="5383378"/>
              <a:ext cx="1601400" cy="1388236"/>
            </a:xfrm>
            <a:prstGeom prst="hexagon">
              <a:avLst>
                <a:gd name="adj" fmla="val 28544"/>
                <a:gd name="vf" fmla="val 115470"/>
              </a:avLst>
            </a:prstGeom>
            <a:solidFill>
              <a:schemeClr val="bg1">
                <a:alpha val="600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Freeform 58"/>
            <p:cNvSpPr/>
            <p:nvPr/>
          </p:nvSpPr>
          <p:spPr>
            <a:xfrm rot="1800000">
              <a:off x="-382404" y="4201528"/>
              <a:ext cx="1261499" cy="1388236"/>
            </a:xfrm>
            <a:custGeom>
              <a:avLst/>
              <a:gdLst>
                <a:gd name="connsiteX0" fmla="*/ 0 w 1601400"/>
                <a:gd name="connsiteY0" fmla="*/ 694118 h 1388236"/>
                <a:gd name="connsiteX1" fmla="*/ 396258 w 1601400"/>
                <a:gd name="connsiteY1" fmla="*/ 0 h 1388236"/>
                <a:gd name="connsiteX2" fmla="*/ 1205142 w 1601400"/>
                <a:gd name="connsiteY2" fmla="*/ 0 h 1388236"/>
                <a:gd name="connsiteX3" fmla="*/ 1601400 w 1601400"/>
                <a:gd name="connsiteY3" fmla="*/ 694118 h 1388236"/>
                <a:gd name="connsiteX4" fmla="*/ 1205142 w 1601400"/>
                <a:gd name="connsiteY4" fmla="*/ 1388236 h 1388236"/>
                <a:gd name="connsiteX5" fmla="*/ 396258 w 1601400"/>
                <a:gd name="connsiteY5" fmla="*/ 1388236 h 1388236"/>
                <a:gd name="connsiteX6" fmla="*/ 0 w 1601400"/>
                <a:gd name="connsiteY6" fmla="*/ 694118 h 1388236"/>
                <a:gd name="connsiteX0" fmla="*/ 0 w 1261499"/>
                <a:gd name="connsiteY0" fmla="*/ 105098 h 1388236"/>
                <a:gd name="connsiteX1" fmla="*/ 56357 w 1261499"/>
                <a:gd name="connsiteY1" fmla="*/ 0 h 1388236"/>
                <a:gd name="connsiteX2" fmla="*/ 865241 w 1261499"/>
                <a:gd name="connsiteY2" fmla="*/ 0 h 1388236"/>
                <a:gd name="connsiteX3" fmla="*/ 1261499 w 1261499"/>
                <a:gd name="connsiteY3" fmla="*/ 694118 h 1388236"/>
                <a:gd name="connsiteX4" fmla="*/ 865241 w 1261499"/>
                <a:gd name="connsiteY4" fmla="*/ 1388236 h 1388236"/>
                <a:gd name="connsiteX5" fmla="*/ 56357 w 1261499"/>
                <a:gd name="connsiteY5" fmla="*/ 1388236 h 1388236"/>
                <a:gd name="connsiteX6" fmla="*/ 0 w 1261499"/>
                <a:gd name="connsiteY6" fmla="*/ 105098 h 1388236"/>
                <a:gd name="connsiteX0" fmla="*/ 0 w 1261499"/>
                <a:gd name="connsiteY0" fmla="*/ 105098 h 1388236"/>
                <a:gd name="connsiteX1" fmla="*/ 56357 w 1261499"/>
                <a:gd name="connsiteY1" fmla="*/ 0 h 1388236"/>
                <a:gd name="connsiteX2" fmla="*/ 865241 w 1261499"/>
                <a:gd name="connsiteY2" fmla="*/ 0 h 1388236"/>
                <a:gd name="connsiteX3" fmla="*/ 1261499 w 1261499"/>
                <a:gd name="connsiteY3" fmla="*/ 694118 h 1388236"/>
                <a:gd name="connsiteX4" fmla="*/ 865241 w 1261499"/>
                <a:gd name="connsiteY4" fmla="*/ 1388236 h 1388236"/>
                <a:gd name="connsiteX5" fmla="*/ 744578 w 1261499"/>
                <a:gd name="connsiteY5" fmla="*/ 1387893 h 1388236"/>
                <a:gd name="connsiteX6" fmla="*/ 0 w 1261499"/>
                <a:gd name="connsiteY6" fmla="*/ 105098 h 1388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61499" h="1388236">
                  <a:moveTo>
                    <a:pt x="0" y="105098"/>
                  </a:moveTo>
                  <a:lnTo>
                    <a:pt x="56357" y="0"/>
                  </a:lnTo>
                  <a:lnTo>
                    <a:pt x="865241" y="0"/>
                  </a:lnTo>
                  <a:lnTo>
                    <a:pt x="1261499" y="694118"/>
                  </a:lnTo>
                  <a:lnTo>
                    <a:pt x="865241" y="1388236"/>
                  </a:lnTo>
                  <a:lnTo>
                    <a:pt x="744578" y="1387893"/>
                  </a:lnTo>
                  <a:lnTo>
                    <a:pt x="0" y="105098"/>
                  </a:lnTo>
                  <a:close/>
                </a:path>
              </a:pathLst>
            </a:custGeom>
            <a:solidFill>
              <a:schemeClr val="bg1">
                <a:alpha val="1000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Hexagon 59"/>
            <p:cNvSpPr/>
            <p:nvPr/>
          </p:nvSpPr>
          <p:spPr>
            <a:xfrm rot="1800000">
              <a:off x="24365" y="5402429"/>
              <a:ext cx="1601400" cy="1388236"/>
            </a:xfrm>
            <a:prstGeom prst="hexagon">
              <a:avLst>
                <a:gd name="adj" fmla="val 28544"/>
                <a:gd name="vf" fmla="val 115470"/>
              </a:avLst>
            </a:prstGeom>
            <a:solidFill>
              <a:schemeClr val="bg1">
                <a:alpha val="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Hexagon 61"/>
            <p:cNvSpPr/>
            <p:nvPr/>
          </p:nvSpPr>
          <p:spPr>
            <a:xfrm rot="1800000">
              <a:off x="52941" y="2849728"/>
              <a:ext cx="1601400" cy="1388236"/>
            </a:xfrm>
            <a:prstGeom prst="hexagon">
              <a:avLst>
                <a:gd name="adj" fmla="val 28544"/>
                <a:gd name="vf" fmla="val 115470"/>
              </a:avLst>
            </a:prstGeom>
            <a:solidFill>
              <a:schemeClr val="bg1">
                <a:alpha val="7000"/>
              </a:schemeClr>
            </a:solidFill>
            <a:ln w="12700">
              <a:solidFill>
                <a:schemeClr val="bg1">
                  <a:alpha val="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Hexagon 62"/>
            <p:cNvSpPr/>
            <p:nvPr/>
          </p:nvSpPr>
          <p:spPr>
            <a:xfrm rot="1800000">
              <a:off x="776840" y="4126077"/>
              <a:ext cx="1601400" cy="1388236"/>
            </a:xfrm>
            <a:prstGeom prst="hexagon">
              <a:avLst>
                <a:gd name="adj" fmla="val 28544"/>
                <a:gd name="vf" fmla="val 115470"/>
              </a:avLst>
            </a:prstGeom>
            <a:solidFill>
              <a:schemeClr val="bg1">
                <a:alpha val="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Hexagon 63"/>
            <p:cNvSpPr/>
            <p:nvPr/>
          </p:nvSpPr>
          <p:spPr>
            <a:xfrm rot="1800000">
              <a:off x="1510265" y="5411953"/>
              <a:ext cx="1601400" cy="1388236"/>
            </a:xfrm>
            <a:prstGeom prst="hexagon">
              <a:avLst>
                <a:gd name="adj" fmla="val 28544"/>
                <a:gd name="vf" fmla="val 115470"/>
              </a:avLst>
            </a:prstGeom>
            <a:solidFill>
              <a:schemeClr val="bg1">
                <a:alpha val="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Hexagon 64"/>
            <p:cNvSpPr/>
            <p:nvPr/>
          </p:nvSpPr>
          <p:spPr>
            <a:xfrm rot="1800000">
              <a:off x="1529316" y="2859252"/>
              <a:ext cx="1601400" cy="1388236"/>
            </a:xfrm>
            <a:prstGeom prst="hexagon">
              <a:avLst>
                <a:gd name="adj" fmla="val 28544"/>
                <a:gd name="vf" fmla="val 115470"/>
              </a:avLst>
            </a:prstGeom>
            <a:solidFill>
              <a:schemeClr val="bg1">
                <a:alpha val="7000"/>
              </a:schemeClr>
            </a:solidFill>
            <a:ln w="12700">
              <a:solidFill>
                <a:schemeClr val="bg1">
                  <a:alpha val="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Hexagon 65"/>
            <p:cNvSpPr/>
            <p:nvPr/>
          </p:nvSpPr>
          <p:spPr>
            <a:xfrm rot="1800000">
              <a:off x="795890" y="1563853"/>
              <a:ext cx="1601400" cy="1388236"/>
            </a:xfrm>
            <a:prstGeom prst="hexagon">
              <a:avLst>
                <a:gd name="adj" fmla="val 28544"/>
                <a:gd name="vf" fmla="val 115470"/>
              </a:avLst>
            </a:prstGeom>
            <a:solidFill>
              <a:schemeClr val="bg1">
                <a:alpha val="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Hexagon 66"/>
            <p:cNvSpPr/>
            <p:nvPr/>
          </p:nvSpPr>
          <p:spPr>
            <a:xfrm rot="1800000">
              <a:off x="6806166" y="4145128"/>
              <a:ext cx="1601400" cy="1388236"/>
            </a:xfrm>
            <a:prstGeom prst="hexagon">
              <a:avLst>
                <a:gd name="adj" fmla="val 28544"/>
                <a:gd name="vf" fmla="val 115470"/>
              </a:avLst>
            </a:prstGeom>
            <a:solidFill>
              <a:schemeClr val="bg1">
                <a:alpha val="1000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Hexagon 67"/>
            <p:cNvSpPr/>
            <p:nvPr/>
          </p:nvSpPr>
          <p:spPr>
            <a:xfrm rot="1800000">
              <a:off x="7549116" y="5421479"/>
              <a:ext cx="1601400" cy="1388236"/>
            </a:xfrm>
            <a:prstGeom prst="hexagon">
              <a:avLst>
                <a:gd name="adj" fmla="val 28544"/>
                <a:gd name="vf" fmla="val 115470"/>
              </a:avLst>
            </a:prstGeom>
            <a:solidFill>
              <a:schemeClr val="bg1">
                <a:alpha val="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Hexagon 68"/>
            <p:cNvSpPr/>
            <p:nvPr/>
          </p:nvSpPr>
          <p:spPr>
            <a:xfrm rot="1800000">
              <a:off x="7549117" y="2868778"/>
              <a:ext cx="1601400" cy="1388236"/>
            </a:xfrm>
            <a:prstGeom prst="hexagon">
              <a:avLst>
                <a:gd name="adj" fmla="val 28544"/>
                <a:gd name="vf" fmla="val 115470"/>
              </a:avLst>
            </a:prstGeom>
            <a:solidFill>
              <a:schemeClr val="bg1">
                <a:alpha val="7000"/>
              </a:schemeClr>
            </a:solidFill>
            <a:ln w="12700">
              <a:solidFill>
                <a:schemeClr val="bg1">
                  <a:alpha val="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Freeform 69"/>
            <p:cNvSpPr/>
            <p:nvPr/>
          </p:nvSpPr>
          <p:spPr>
            <a:xfrm rot="1800000">
              <a:off x="8306521" y="4055629"/>
              <a:ext cx="1243407" cy="1388236"/>
            </a:xfrm>
            <a:custGeom>
              <a:avLst/>
              <a:gdLst>
                <a:gd name="connsiteX0" fmla="*/ 0 w 1601400"/>
                <a:gd name="connsiteY0" fmla="*/ 694118 h 1388236"/>
                <a:gd name="connsiteX1" fmla="*/ 396258 w 1601400"/>
                <a:gd name="connsiteY1" fmla="*/ 0 h 1388236"/>
                <a:gd name="connsiteX2" fmla="*/ 1205142 w 1601400"/>
                <a:gd name="connsiteY2" fmla="*/ 0 h 1388236"/>
                <a:gd name="connsiteX3" fmla="*/ 1601400 w 1601400"/>
                <a:gd name="connsiteY3" fmla="*/ 694118 h 1388236"/>
                <a:gd name="connsiteX4" fmla="*/ 1205142 w 1601400"/>
                <a:gd name="connsiteY4" fmla="*/ 1388236 h 1388236"/>
                <a:gd name="connsiteX5" fmla="*/ 396258 w 1601400"/>
                <a:gd name="connsiteY5" fmla="*/ 1388236 h 1388236"/>
                <a:gd name="connsiteX6" fmla="*/ 0 w 1601400"/>
                <a:gd name="connsiteY6" fmla="*/ 694118 h 1388236"/>
                <a:gd name="connsiteX0" fmla="*/ 0 w 1601400"/>
                <a:gd name="connsiteY0" fmla="*/ 694118 h 1388236"/>
                <a:gd name="connsiteX1" fmla="*/ 396258 w 1601400"/>
                <a:gd name="connsiteY1" fmla="*/ 0 h 1388236"/>
                <a:gd name="connsiteX2" fmla="*/ 474029 w 1601400"/>
                <a:gd name="connsiteY2" fmla="*/ 4016 h 1388236"/>
                <a:gd name="connsiteX3" fmla="*/ 1601400 w 1601400"/>
                <a:gd name="connsiteY3" fmla="*/ 694118 h 1388236"/>
                <a:gd name="connsiteX4" fmla="*/ 1205142 w 1601400"/>
                <a:gd name="connsiteY4" fmla="*/ 1388236 h 1388236"/>
                <a:gd name="connsiteX5" fmla="*/ 396258 w 1601400"/>
                <a:gd name="connsiteY5" fmla="*/ 1388236 h 1388236"/>
                <a:gd name="connsiteX6" fmla="*/ 0 w 1601400"/>
                <a:gd name="connsiteY6" fmla="*/ 694118 h 1388236"/>
                <a:gd name="connsiteX0" fmla="*/ 0 w 1243407"/>
                <a:gd name="connsiteY0" fmla="*/ 694118 h 1388236"/>
                <a:gd name="connsiteX1" fmla="*/ 396258 w 1243407"/>
                <a:gd name="connsiteY1" fmla="*/ 0 h 1388236"/>
                <a:gd name="connsiteX2" fmla="*/ 474029 w 1243407"/>
                <a:gd name="connsiteY2" fmla="*/ 4016 h 1388236"/>
                <a:gd name="connsiteX3" fmla="*/ 1243407 w 1243407"/>
                <a:gd name="connsiteY3" fmla="*/ 1325983 h 1388236"/>
                <a:gd name="connsiteX4" fmla="*/ 1205142 w 1243407"/>
                <a:gd name="connsiteY4" fmla="*/ 1388236 h 1388236"/>
                <a:gd name="connsiteX5" fmla="*/ 396258 w 1243407"/>
                <a:gd name="connsiteY5" fmla="*/ 1388236 h 1388236"/>
                <a:gd name="connsiteX6" fmla="*/ 0 w 1243407"/>
                <a:gd name="connsiteY6" fmla="*/ 694118 h 1388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43407" h="1388236">
                  <a:moveTo>
                    <a:pt x="0" y="694118"/>
                  </a:moveTo>
                  <a:lnTo>
                    <a:pt x="396258" y="0"/>
                  </a:lnTo>
                  <a:lnTo>
                    <a:pt x="474029" y="4016"/>
                  </a:lnTo>
                  <a:lnTo>
                    <a:pt x="1243407" y="1325983"/>
                  </a:lnTo>
                  <a:lnTo>
                    <a:pt x="1205142" y="1388236"/>
                  </a:lnTo>
                  <a:lnTo>
                    <a:pt x="396258" y="1388236"/>
                  </a:lnTo>
                  <a:lnTo>
                    <a:pt x="0" y="694118"/>
                  </a:lnTo>
                  <a:close/>
                </a:path>
              </a:pathLst>
            </a:custGeom>
            <a:solidFill>
              <a:schemeClr val="bg1">
                <a:alpha val="400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Freeform 70"/>
            <p:cNvSpPr/>
            <p:nvPr/>
          </p:nvSpPr>
          <p:spPr>
            <a:xfrm rot="1800000">
              <a:off x="8306771" y="1511524"/>
              <a:ext cx="1241871" cy="1388822"/>
            </a:xfrm>
            <a:custGeom>
              <a:avLst/>
              <a:gdLst>
                <a:gd name="connsiteX0" fmla="*/ 0 w 1601400"/>
                <a:gd name="connsiteY0" fmla="*/ 694118 h 1388236"/>
                <a:gd name="connsiteX1" fmla="*/ 396258 w 1601400"/>
                <a:gd name="connsiteY1" fmla="*/ 0 h 1388236"/>
                <a:gd name="connsiteX2" fmla="*/ 1205142 w 1601400"/>
                <a:gd name="connsiteY2" fmla="*/ 0 h 1388236"/>
                <a:gd name="connsiteX3" fmla="*/ 1601400 w 1601400"/>
                <a:gd name="connsiteY3" fmla="*/ 694118 h 1388236"/>
                <a:gd name="connsiteX4" fmla="*/ 1205142 w 1601400"/>
                <a:gd name="connsiteY4" fmla="*/ 1388236 h 1388236"/>
                <a:gd name="connsiteX5" fmla="*/ 396258 w 1601400"/>
                <a:gd name="connsiteY5" fmla="*/ 1388236 h 1388236"/>
                <a:gd name="connsiteX6" fmla="*/ 0 w 1601400"/>
                <a:gd name="connsiteY6" fmla="*/ 694118 h 1388236"/>
                <a:gd name="connsiteX0" fmla="*/ 0 w 1601400"/>
                <a:gd name="connsiteY0" fmla="*/ 694704 h 1388822"/>
                <a:gd name="connsiteX1" fmla="*/ 396258 w 1601400"/>
                <a:gd name="connsiteY1" fmla="*/ 586 h 1388822"/>
                <a:gd name="connsiteX2" fmla="*/ 482002 w 1601400"/>
                <a:gd name="connsiteY2" fmla="*/ 0 h 1388822"/>
                <a:gd name="connsiteX3" fmla="*/ 1601400 w 1601400"/>
                <a:gd name="connsiteY3" fmla="*/ 694704 h 1388822"/>
                <a:gd name="connsiteX4" fmla="*/ 1205142 w 1601400"/>
                <a:gd name="connsiteY4" fmla="*/ 1388822 h 1388822"/>
                <a:gd name="connsiteX5" fmla="*/ 396258 w 1601400"/>
                <a:gd name="connsiteY5" fmla="*/ 1388822 h 1388822"/>
                <a:gd name="connsiteX6" fmla="*/ 0 w 1601400"/>
                <a:gd name="connsiteY6" fmla="*/ 694704 h 1388822"/>
                <a:gd name="connsiteX0" fmla="*/ 0 w 1241871"/>
                <a:gd name="connsiteY0" fmla="*/ 694704 h 1388822"/>
                <a:gd name="connsiteX1" fmla="*/ 396258 w 1241871"/>
                <a:gd name="connsiteY1" fmla="*/ 586 h 1388822"/>
                <a:gd name="connsiteX2" fmla="*/ 482002 w 1241871"/>
                <a:gd name="connsiteY2" fmla="*/ 0 h 1388822"/>
                <a:gd name="connsiteX3" fmla="*/ 1241871 w 1241871"/>
                <a:gd name="connsiteY3" fmla="*/ 1323912 h 1388822"/>
                <a:gd name="connsiteX4" fmla="*/ 1205142 w 1241871"/>
                <a:gd name="connsiteY4" fmla="*/ 1388822 h 1388822"/>
                <a:gd name="connsiteX5" fmla="*/ 396258 w 1241871"/>
                <a:gd name="connsiteY5" fmla="*/ 1388822 h 1388822"/>
                <a:gd name="connsiteX6" fmla="*/ 0 w 1241871"/>
                <a:gd name="connsiteY6" fmla="*/ 694704 h 1388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41871" h="1388822">
                  <a:moveTo>
                    <a:pt x="0" y="694704"/>
                  </a:moveTo>
                  <a:lnTo>
                    <a:pt x="396258" y="586"/>
                  </a:lnTo>
                  <a:lnTo>
                    <a:pt x="482002" y="0"/>
                  </a:lnTo>
                  <a:lnTo>
                    <a:pt x="1241871" y="1323912"/>
                  </a:lnTo>
                  <a:lnTo>
                    <a:pt x="1205142" y="1388822"/>
                  </a:lnTo>
                  <a:lnTo>
                    <a:pt x="396258" y="1388822"/>
                  </a:lnTo>
                  <a:lnTo>
                    <a:pt x="0" y="694704"/>
                  </a:lnTo>
                  <a:close/>
                </a:path>
              </a:pathLst>
            </a:custGeom>
            <a:solidFill>
              <a:schemeClr val="bg1">
                <a:alpha val="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6" name="Rectangle 45"/>
          <p:cNvSpPr/>
          <p:nvPr/>
        </p:nvSpPr>
        <p:spPr>
          <a:xfrm>
            <a:off x="4561242" y="-21511"/>
            <a:ext cx="3679116" cy="6271840"/>
          </a:xfrm>
          <a:prstGeom prst="rect">
            <a:avLst/>
          </a:prstGeom>
          <a:solidFill>
            <a:srgbClr val="F5F5F5"/>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p:cNvSpPr/>
          <p:nvPr/>
        </p:nvSpPr>
        <p:spPr>
          <a:xfrm>
            <a:off x="4649096" y="-21510"/>
            <a:ext cx="3505200" cy="6239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Date Placeholder 4"/>
          <p:cNvSpPr>
            <a:spLocks noGrp="1"/>
          </p:cNvSpPr>
          <p:nvPr>
            <p:ph type="dt" sz="half" idx="10"/>
          </p:nvPr>
        </p:nvSpPr>
        <p:spPr/>
        <p:txBody>
          <a:bodyPr/>
          <a:lstStyle/>
          <a:p>
            <a:fld id="{3FC49BF1-FCD3-4395-8FF6-0047AF66228E}" type="datetime4">
              <a:rPr lang="en-US" smtClean="0"/>
              <a:pPr/>
              <a:t>February 10, 2016</a:t>
            </a:fld>
            <a:endParaRPr lang="en-US"/>
          </a:p>
        </p:txBody>
      </p:sp>
      <p:sp>
        <p:nvSpPr>
          <p:cNvPr id="7" name="Slide Number Placeholder 6"/>
          <p:cNvSpPr>
            <a:spLocks noGrp="1"/>
          </p:cNvSpPr>
          <p:nvPr>
            <p:ph type="sldNum" sz="quarter" idx="12"/>
          </p:nvPr>
        </p:nvSpPr>
        <p:spPr/>
        <p:txBody>
          <a:bodyPr/>
          <a:lstStyle/>
          <a:p>
            <a:fld id="{8B37D5FE-740C-46F5-801A-FA5477D9711F}" type="slidenum">
              <a:rPr lang="en-US" smtClean="0"/>
              <a:pPr/>
              <a:t>‹#›</a:t>
            </a:fld>
            <a:endParaRPr lang="en-US"/>
          </a:p>
        </p:txBody>
      </p:sp>
      <p:sp>
        <p:nvSpPr>
          <p:cNvPr id="58" name="Rectangle 57"/>
          <p:cNvSpPr/>
          <p:nvPr/>
        </p:nvSpPr>
        <p:spPr>
          <a:xfrm>
            <a:off x="905571" y="601883"/>
            <a:ext cx="3562257" cy="5648445"/>
          </a:xfrm>
          <a:prstGeom prst="rect">
            <a:avLst/>
          </a:prstGeom>
          <a:solidFill>
            <a:schemeClr val="bg1"/>
          </a:solidFill>
          <a:ln w="31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1145894" y="856527"/>
            <a:ext cx="3090440" cy="5150734"/>
          </a:xfrm>
        </p:spPr>
        <p:txBody>
          <a:bodyPr/>
          <a:lstStyle>
            <a:lvl1pPr>
              <a:defRPr sz="2400"/>
            </a:lvl1pPr>
            <a:lvl2pPr>
              <a:defRPr sz="2200"/>
            </a:lvl2pPr>
            <a:lvl3pPr>
              <a:defRPr sz="2000"/>
            </a:lvl3pPr>
            <a:lvl4pPr>
              <a:defRPr sz="1800"/>
            </a:lvl4pPr>
            <a:lvl5pPr>
              <a:defRPr sz="16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61" name="Rectangle 60"/>
          <p:cNvSpPr/>
          <p:nvPr/>
        </p:nvSpPr>
        <p:spPr>
          <a:xfrm>
            <a:off x="4650889" y="6088284"/>
            <a:ext cx="3505200" cy="817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Footer Placeholder 5"/>
          <p:cNvSpPr>
            <a:spLocks noGrp="1"/>
          </p:cNvSpPr>
          <p:nvPr>
            <p:ph type="ftr" sz="quarter" idx="11"/>
          </p:nvPr>
        </p:nvSpPr>
        <p:spPr>
          <a:xfrm>
            <a:off x="4641448" y="5724835"/>
            <a:ext cx="3493664" cy="365125"/>
          </a:xfrm>
        </p:spPr>
        <p:txBody>
          <a:bodyPr>
            <a:normAutofit/>
          </a:bodyPr>
          <a:lstStyle/>
          <a:p>
            <a:endParaRPr lang="en-US" dirty="0"/>
          </a:p>
        </p:txBody>
      </p:sp>
      <p:sp>
        <p:nvSpPr>
          <p:cNvPr id="2" name="Title 1"/>
          <p:cNvSpPr>
            <a:spLocks noGrp="1"/>
          </p:cNvSpPr>
          <p:nvPr>
            <p:ph type="title"/>
          </p:nvPr>
        </p:nvSpPr>
        <p:spPr>
          <a:xfrm>
            <a:off x="4739833" y="2657434"/>
            <a:ext cx="3304572" cy="1463153"/>
          </a:xfrm>
        </p:spPr>
        <p:txBody>
          <a:bodyPr anchor="b">
            <a:normAutofit/>
          </a:bodyPr>
          <a:lstStyle>
            <a:lvl1pPr algn="l">
              <a:defRPr sz="2800" b="0"/>
            </a:lvl1pPr>
          </a:lstStyle>
          <a:p>
            <a:r>
              <a:rPr lang="zh-CN" altLang="en-US" smtClean="0"/>
              <a:t>单击此处编辑母版标题样式</a:t>
            </a:r>
            <a:endParaRPr lang="en-US"/>
          </a:p>
        </p:txBody>
      </p:sp>
      <p:sp>
        <p:nvSpPr>
          <p:cNvPr id="4" name="Text Placeholder 3"/>
          <p:cNvSpPr>
            <a:spLocks noGrp="1"/>
          </p:cNvSpPr>
          <p:nvPr>
            <p:ph type="body" sz="half" idx="2"/>
          </p:nvPr>
        </p:nvSpPr>
        <p:spPr>
          <a:xfrm>
            <a:off x="4736592" y="4136994"/>
            <a:ext cx="3298784" cy="1517904"/>
          </a:xfrm>
        </p:spPr>
        <p:txBody>
          <a:bodyPr>
            <a:normAutofit/>
          </a:bodyPr>
          <a:lstStyle>
            <a:lvl1pPr marL="0" indent="0">
              <a:buNone/>
              <a:defRPr sz="1600">
                <a:solidFill>
                  <a:srgbClr val="42424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图片与标题">
    <p:spTree>
      <p:nvGrpSpPr>
        <p:cNvPr id="1" name=""/>
        <p:cNvGrpSpPr/>
        <p:nvPr/>
      </p:nvGrpSpPr>
      <p:grpSpPr>
        <a:xfrm>
          <a:off x="0" y="0"/>
          <a:ext cx="0" cy="0"/>
          <a:chOff x="0" y="0"/>
          <a:chExt cx="0" cy="0"/>
        </a:xfrm>
      </p:grpSpPr>
      <p:grpSp>
        <p:nvGrpSpPr>
          <p:cNvPr id="44" name="Group 43"/>
          <p:cNvGrpSpPr/>
          <p:nvPr/>
        </p:nvGrpSpPr>
        <p:grpSpPr>
          <a:xfrm>
            <a:off x="-382404" y="0"/>
            <a:ext cx="9932332" cy="6858000"/>
            <a:chOff x="-382404" y="0"/>
            <a:chExt cx="9932332" cy="6858000"/>
          </a:xfrm>
        </p:grpSpPr>
        <p:grpSp>
          <p:nvGrpSpPr>
            <p:cNvPr id="45" name="Group 44"/>
            <p:cNvGrpSpPr/>
            <p:nvPr/>
          </p:nvGrpSpPr>
          <p:grpSpPr>
            <a:xfrm>
              <a:off x="0" y="0"/>
              <a:ext cx="9144000" cy="6858000"/>
              <a:chOff x="0" y="0"/>
              <a:chExt cx="9144000" cy="6858000"/>
            </a:xfrm>
          </p:grpSpPr>
          <p:grpSp>
            <p:nvGrpSpPr>
              <p:cNvPr id="75" name="Group 4"/>
              <p:cNvGrpSpPr/>
              <p:nvPr/>
            </p:nvGrpSpPr>
            <p:grpSpPr>
              <a:xfrm>
                <a:off x="0" y="0"/>
                <a:ext cx="2514600" cy="6858000"/>
                <a:chOff x="0" y="0"/>
                <a:chExt cx="2514600" cy="6858000"/>
              </a:xfrm>
            </p:grpSpPr>
            <p:sp>
              <p:nvSpPr>
                <p:cNvPr id="87" name="Rectangle 86"/>
                <p:cNvSpPr/>
                <p:nvPr/>
              </p:nvSpPr>
              <p:spPr>
                <a:xfrm>
                  <a:off x="914400" y="0"/>
                  <a:ext cx="16002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Rectangle 2"/>
                <p:cNvSpPr/>
                <p:nvPr/>
              </p:nvSpPr>
              <p:spPr>
                <a:xfrm>
                  <a:off x="0" y="0"/>
                  <a:ext cx="4572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9" name="Rectangle 3"/>
                <p:cNvSpPr/>
                <p:nvPr/>
              </p:nvSpPr>
              <p:spPr>
                <a:xfrm>
                  <a:off x="228600" y="0"/>
                  <a:ext cx="7620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6" name="Group 5"/>
              <p:cNvGrpSpPr/>
              <p:nvPr/>
            </p:nvGrpSpPr>
            <p:grpSpPr>
              <a:xfrm>
                <a:off x="422910" y="0"/>
                <a:ext cx="2514600" cy="6858000"/>
                <a:chOff x="0" y="0"/>
                <a:chExt cx="2514600" cy="6858000"/>
              </a:xfrm>
            </p:grpSpPr>
            <p:sp>
              <p:nvSpPr>
                <p:cNvPr id="84" name="Rectangle 83"/>
                <p:cNvSpPr/>
                <p:nvPr/>
              </p:nvSpPr>
              <p:spPr>
                <a:xfrm>
                  <a:off x="914400" y="0"/>
                  <a:ext cx="16002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5" name="Rectangle 84"/>
                <p:cNvSpPr/>
                <p:nvPr/>
              </p:nvSpPr>
              <p:spPr>
                <a:xfrm>
                  <a:off x="0" y="0"/>
                  <a:ext cx="4572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6" name="Rectangle 85"/>
                <p:cNvSpPr/>
                <p:nvPr/>
              </p:nvSpPr>
              <p:spPr>
                <a:xfrm>
                  <a:off x="228600" y="0"/>
                  <a:ext cx="7620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77" name="Group 9"/>
              <p:cNvGrpSpPr/>
              <p:nvPr/>
            </p:nvGrpSpPr>
            <p:grpSpPr>
              <a:xfrm rot="10800000">
                <a:off x="6629400" y="0"/>
                <a:ext cx="2514600" cy="6858000"/>
                <a:chOff x="0" y="0"/>
                <a:chExt cx="2514600" cy="6858000"/>
              </a:xfrm>
            </p:grpSpPr>
            <p:sp>
              <p:nvSpPr>
                <p:cNvPr id="81" name="Rectangle 80"/>
                <p:cNvSpPr/>
                <p:nvPr/>
              </p:nvSpPr>
              <p:spPr>
                <a:xfrm>
                  <a:off x="914400" y="0"/>
                  <a:ext cx="16002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Rectangle 81"/>
                <p:cNvSpPr/>
                <p:nvPr/>
              </p:nvSpPr>
              <p:spPr>
                <a:xfrm>
                  <a:off x="0" y="0"/>
                  <a:ext cx="4572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3" name="Rectangle 82"/>
                <p:cNvSpPr/>
                <p:nvPr/>
              </p:nvSpPr>
              <p:spPr>
                <a:xfrm>
                  <a:off x="228600" y="0"/>
                  <a:ext cx="7620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78" name="Rectangle 77"/>
              <p:cNvSpPr/>
              <p:nvPr/>
            </p:nvSpPr>
            <p:spPr>
              <a:xfrm>
                <a:off x="3810000" y="0"/>
                <a:ext cx="28194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Rectangle 78"/>
              <p:cNvSpPr/>
              <p:nvPr/>
            </p:nvSpPr>
            <p:spPr>
              <a:xfrm>
                <a:off x="2895600" y="0"/>
                <a:ext cx="4572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Rectangle 79"/>
              <p:cNvSpPr/>
              <p:nvPr/>
            </p:nvSpPr>
            <p:spPr>
              <a:xfrm>
                <a:off x="3124200" y="0"/>
                <a:ext cx="7620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6" name="Freeform 45"/>
            <p:cNvSpPr/>
            <p:nvPr/>
          </p:nvSpPr>
          <p:spPr>
            <a:xfrm>
              <a:off x="-11875" y="5035138"/>
              <a:ext cx="9144000" cy="1175655"/>
            </a:xfrm>
            <a:custGeom>
              <a:avLst/>
              <a:gdLst>
                <a:gd name="connsiteX0" fmla="*/ 0 w 9144000"/>
                <a:gd name="connsiteY0" fmla="*/ 1116280 h 1175656"/>
                <a:gd name="connsiteX1" fmla="*/ 1674420 w 9144000"/>
                <a:gd name="connsiteY1" fmla="*/ 1163781 h 1175656"/>
                <a:gd name="connsiteX2" fmla="*/ 4120737 w 9144000"/>
                <a:gd name="connsiteY2" fmla="*/ 1045028 h 1175656"/>
                <a:gd name="connsiteX3" fmla="*/ 7172696 w 9144000"/>
                <a:gd name="connsiteY3" fmla="*/ 605641 h 1175656"/>
                <a:gd name="connsiteX4" fmla="*/ 9144000 w 9144000"/>
                <a:gd name="connsiteY4" fmla="*/ 0 h 1175656"/>
                <a:gd name="connsiteX0" fmla="*/ 0 w 9144000"/>
                <a:gd name="connsiteY0" fmla="*/ 1270659 h 1330035"/>
                <a:gd name="connsiteX1" fmla="*/ 1674420 w 9144000"/>
                <a:gd name="connsiteY1" fmla="*/ 1318160 h 1330035"/>
                <a:gd name="connsiteX2" fmla="*/ 4120737 w 9144000"/>
                <a:gd name="connsiteY2" fmla="*/ 1199407 h 1330035"/>
                <a:gd name="connsiteX3" fmla="*/ 7172696 w 9144000"/>
                <a:gd name="connsiteY3" fmla="*/ 760020 h 1330035"/>
                <a:gd name="connsiteX4" fmla="*/ 9144000 w 9144000"/>
                <a:gd name="connsiteY4" fmla="*/ 0 h 1330035"/>
                <a:gd name="connsiteX0" fmla="*/ 0 w 9144000"/>
                <a:gd name="connsiteY0" fmla="*/ 1270659 h 1330035"/>
                <a:gd name="connsiteX1" fmla="*/ 1674420 w 9144000"/>
                <a:gd name="connsiteY1" fmla="*/ 1318160 h 1330035"/>
                <a:gd name="connsiteX2" fmla="*/ 4120737 w 9144000"/>
                <a:gd name="connsiteY2" fmla="*/ 1199407 h 1330035"/>
                <a:gd name="connsiteX3" fmla="*/ 7172696 w 9144000"/>
                <a:gd name="connsiteY3" fmla="*/ 760020 h 1330035"/>
                <a:gd name="connsiteX4" fmla="*/ 9144000 w 9144000"/>
                <a:gd name="connsiteY4" fmla="*/ 0 h 1330035"/>
                <a:gd name="connsiteX0" fmla="*/ 0 w 9144000"/>
                <a:gd name="connsiteY0" fmla="*/ 1270659 h 1330035"/>
                <a:gd name="connsiteX1" fmla="*/ 1674420 w 9144000"/>
                <a:gd name="connsiteY1" fmla="*/ 1318160 h 1330035"/>
                <a:gd name="connsiteX2" fmla="*/ 4120737 w 9144000"/>
                <a:gd name="connsiteY2" fmla="*/ 1199407 h 1330035"/>
                <a:gd name="connsiteX3" fmla="*/ 7172696 w 9144000"/>
                <a:gd name="connsiteY3" fmla="*/ 760020 h 1330035"/>
                <a:gd name="connsiteX4" fmla="*/ 9144000 w 9144000"/>
                <a:gd name="connsiteY4" fmla="*/ 0 h 1330035"/>
                <a:gd name="connsiteX0" fmla="*/ 0 w 9144000"/>
                <a:gd name="connsiteY0" fmla="*/ 1116279 h 1175655"/>
                <a:gd name="connsiteX1" fmla="*/ 1674420 w 9144000"/>
                <a:gd name="connsiteY1" fmla="*/ 1163780 h 1175655"/>
                <a:gd name="connsiteX2" fmla="*/ 4120737 w 9144000"/>
                <a:gd name="connsiteY2" fmla="*/ 1045027 h 1175655"/>
                <a:gd name="connsiteX3" fmla="*/ 7172696 w 9144000"/>
                <a:gd name="connsiteY3" fmla="*/ 605640 h 1175655"/>
                <a:gd name="connsiteX4" fmla="*/ 9144000 w 9144000"/>
                <a:gd name="connsiteY4" fmla="*/ 0 h 11756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0" h="1175655">
                  <a:moveTo>
                    <a:pt x="0" y="1116279"/>
                  </a:moveTo>
                  <a:cubicBezTo>
                    <a:pt x="493815" y="1145967"/>
                    <a:pt x="987631" y="1175655"/>
                    <a:pt x="1674420" y="1163780"/>
                  </a:cubicBezTo>
                  <a:cubicBezTo>
                    <a:pt x="2361209" y="1151905"/>
                    <a:pt x="3204358" y="1138050"/>
                    <a:pt x="4120737" y="1045027"/>
                  </a:cubicBezTo>
                  <a:cubicBezTo>
                    <a:pt x="5037116" y="952004"/>
                    <a:pt x="6335486" y="779811"/>
                    <a:pt x="7172696" y="605640"/>
                  </a:cubicBezTo>
                  <a:cubicBezTo>
                    <a:pt x="8009907" y="431469"/>
                    <a:pt x="8866910" y="154379"/>
                    <a:pt x="9144000" y="0"/>
                  </a:cubicBezTo>
                </a:path>
              </a:pathLst>
            </a:custGeom>
            <a:ln w="6350">
              <a:solidFill>
                <a:schemeClr val="bg1">
                  <a:alpha val="2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7" name="Freeform 46"/>
            <p:cNvSpPr/>
            <p:nvPr/>
          </p:nvSpPr>
          <p:spPr>
            <a:xfrm>
              <a:off x="-11875" y="3467595"/>
              <a:ext cx="9144000" cy="890650"/>
            </a:xfrm>
            <a:custGeom>
              <a:avLst/>
              <a:gdLst>
                <a:gd name="connsiteX0" fmla="*/ 0 w 9144000"/>
                <a:gd name="connsiteY0" fmla="*/ 890650 h 890650"/>
                <a:gd name="connsiteX1" fmla="*/ 1045028 w 9144000"/>
                <a:gd name="connsiteY1" fmla="*/ 475013 h 890650"/>
                <a:gd name="connsiteX2" fmla="*/ 3111335 w 9144000"/>
                <a:gd name="connsiteY2" fmla="*/ 71252 h 890650"/>
                <a:gd name="connsiteX3" fmla="*/ 5913911 w 9144000"/>
                <a:gd name="connsiteY3" fmla="*/ 71252 h 890650"/>
                <a:gd name="connsiteX4" fmla="*/ 9144000 w 9144000"/>
                <a:gd name="connsiteY4" fmla="*/ 498764 h 890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0" h="890650">
                  <a:moveTo>
                    <a:pt x="0" y="890650"/>
                  </a:moveTo>
                  <a:cubicBezTo>
                    <a:pt x="263236" y="751114"/>
                    <a:pt x="526472" y="611579"/>
                    <a:pt x="1045028" y="475013"/>
                  </a:cubicBezTo>
                  <a:cubicBezTo>
                    <a:pt x="1563584" y="338447"/>
                    <a:pt x="2299855" y="138545"/>
                    <a:pt x="3111335" y="71252"/>
                  </a:cubicBezTo>
                  <a:cubicBezTo>
                    <a:pt x="3922815" y="3959"/>
                    <a:pt x="4908467" y="0"/>
                    <a:pt x="5913911" y="71252"/>
                  </a:cubicBezTo>
                  <a:cubicBezTo>
                    <a:pt x="6919355" y="142504"/>
                    <a:pt x="8595756" y="427512"/>
                    <a:pt x="9144000" y="498764"/>
                  </a:cubicBezTo>
                </a:path>
              </a:pathLst>
            </a:custGeom>
            <a:ln w="6350">
              <a:solidFill>
                <a:schemeClr val="bg1">
                  <a:alpha val="2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8" name="Freeform 47"/>
            <p:cNvSpPr/>
            <p:nvPr/>
          </p:nvSpPr>
          <p:spPr>
            <a:xfrm>
              <a:off x="-23751" y="5640779"/>
              <a:ext cx="3004457" cy="1211283"/>
            </a:xfrm>
            <a:custGeom>
              <a:avLst/>
              <a:gdLst>
                <a:gd name="connsiteX0" fmla="*/ 0 w 3004457"/>
                <a:gd name="connsiteY0" fmla="*/ 0 h 1211283"/>
                <a:gd name="connsiteX1" fmla="*/ 3004457 w 3004457"/>
                <a:gd name="connsiteY1" fmla="*/ 1211283 h 1211283"/>
              </a:gdLst>
              <a:ahLst/>
              <a:cxnLst>
                <a:cxn ang="0">
                  <a:pos x="connsiteX0" y="connsiteY0"/>
                </a:cxn>
                <a:cxn ang="0">
                  <a:pos x="connsiteX1" y="connsiteY1"/>
                </a:cxn>
              </a:cxnLst>
              <a:rect l="l" t="t" r="r" b="b"/>
              <a:pathLst>
                <a:path w="3004457" h="1211283">
                  <a:moveTo>
                    <a:pt x="0" y="0"/>
                  </a:moveTo>
                  <a:cubicBezTo>
                    <a:pt x="1103415" y="501732"/>
                    <a:pt x="2206831" y="1003465"/>
                    <a:pt x="3004457" y="1211283"/>
                  </a:cubicBezTo>
                </a:path>
              </a:pathLst>
            </a:custGeom>
            <a:ln w="6350">
              <a:solidFill>
                <a:schemeClr val="bg1">
                  <a:alpha val="2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9" name="Freeform 48"/>
            <p:cNvSpPr/>
            <p:nvPr/>
          </p:nvSpPr>
          <p:spPr>
            <a:xfrm>
              <a:off x="-11875" y="5284519"/>
              <a:ext cx="9144000" cy="1478478"/>
            </a:xfrm>
            <a:custGeom>
              <a:avLst/>
              <a:gdLst>
                <a:gd name="connsiteX0" fmla="*/ 0 w 9144000"/>
                <a:gd name="connsiteY0" fmla="*/ 0 h 1478478"/>
                <a:gd name="connsiteX1" fmla="*/ 1104405 w 9144000"/>
                <a:gd name="connsiteY1" fmla="*/ 344385 h 1478478"/>
                <a:gd name="connsiteX2" fmla="*/ 3194462 w 9144000"/>
                <a:gd name="connsiteY2" fmla="*/ 866899 h 1478478"/>
                <a:gd name="connsiteX3" fmla="*/ 5676405 w 9144000"/>
                <a:gd name="connsiteY3" fmla="*/ 1282536 h 1478478"/>
                <a:gd name="connsiteX4" fmla="*/ 7730836 w 9144000"/>
                <a:gd name="connsiteY4" fmla="*/ 1448790 h 1478478"/>
                <a:gd name="connsiteX5" fmla="*/ 8573984 w 9144000"/>
                <a:gd name="connsiteY5" fmla="*/ 1460665 h 1478478"/>
                <a:gd name="connsiteX6" fmla="*/ 9144000 w 9144000"/>
                <a:gd name="connsiteY6" fmla="*/ 1425039 h 147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1478478">
                  <a:moveTo>
                    <a:pt x="0" y="0"/>
                  </a:moveTo>
                  <a:cubicBezTo>
                    <a:pt x="285997" y="99951"/>
                    <a:pt x="571995" y="199902"/>
                    <a:pt x="1104405" y="344385"/>
                  </a:cubicBezTo>
                  <a:cubicBezTo>
                    <a:pt x="1636815" y="488868"/>
                    <a:pt x="2432462" y="710541"/>
                    <a:pt x="3194462" y="866899"/>
                  </a:cubicBezTo>
                  <a:cubicBezTo>
                    <a:pt x="3956462" y="1023258"/>
                    <a:pt x="4920343" y="1185554"/>
                    <a:pt x="5676405" y="1282536"/>
                  </a:cubicBezTo>
                  <a:cubicBezTo>
                    <a:pt x="6432467" y="1379518"/>
                    <a:pt x="7247906" y="1419102"/>
                    <a:pt x="7730836" y="1448790"/>
                  </a:cubicBezTo>
                  <a:cubicBezTo>
                    <a:pt x="8213766" y="1478478"/>
                    <a:pt x="8338457" y="1464623"/>
                    <a:pt x="8573984" y="1460665"/>
                  </a:cubicBezTo>
                  <a:cubicBezTo>
                    <a:pt x="8809511" y="1456707"/>
                    <a:pt x="8976755" y="1440873"/>
                    <a:pt x="9144000" y="1425039"/>
                  </a:cubicBezTo>
                </a:path>
              </a:pathLst>
            </a:custGeom>
            <a:ln w="6350">
              <a:solidFill>
                <a:schemeClr val="bg1">
                  <a:alpha val="2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0" name="Freeform 49"/>
            <p:cNvSpPr/>
            <p:nvPr/>
          </p:nvSpPr>
          <p:spPr>
            <a:xfrm>
              <a:off x="2137558" y="5132120"/>
              <a:ext cx="6982691" cy="1719942"/>
            </a:xfrm>
            <a:custGeom>
              <a:avLst/>
              <a:gdLst>
                <a:gd name="connsiteX0" fmla="*/ 0 w 6982691"/>
                <a:gd name="connsiteY0" fmla="*/ 1719942 h 1719942"/>
                <a:gd name="connsiteX1" fmla="*/ 546265 w 6982691"/>
                <a:gd name="connsiteY1" fmla="*/ 1185553 h 1719942"/>
                <a:gd name="connsiteX2" fmla="*/ 1330037 w 6982691"/>
                <a:gd name="connsiteY2" fmla="*/ 710540 h 1719942"/>
                <a:gd name="connsiteX3" fmla="*/ 2078182 w 6982691"/>
                <a:gd name="connsiteY3" fmla="*/ 437407 h 1719942"/>
                <a:gd name="connsiteX4" fmla="*/ 3348842 w 6982691"/>
                <a:gd name="connsiteY4" fmla="*/ 152399 h 1719942"/>
                <a:gd name="connsiteX5" fmla="*/ 4001985 w 6982691"/>
                <a:gd name="connsiteY5" fmla="*/ 69272 h 1719942"/>
                <a:gd name="connsiteX6" fmla="*/ 5047013 w 6982691"/>
                <a:gd name="connsiteY6" fmla="*/ 9896 h 1719942"/>
                <a:gd name="connsiteX7" fmla="*/ 5890161 w 6982691"/>
                <a:gd name="connsiteY7" fmla="*/ 9896 h 1719942"/>
                <a:gd name="connsiteX8" fmla="*/ 6495803 w 6982691"/>
                <a:gd name="connsiteY8" fmla="*/ 9896 h 1719942"/>
                <a:gd name="connsiteX9" fmla="*/ 6899564 w 6982691"/>
                <a:gd name="connsiteY9" fmla="*/ 33646 h 1719942"/>
                <a:gd name="connsiteX10" fmla="*/ 6982691 w 6982691"/>
                <a:gd name="connsiteY10" fmla="*/ 45522 h 1719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982691" h="1719942">
                  <a:moveTo>
                    <a:pt x="0" y="1719942"/>
                  </a:moveTo>
                  <a:cubicBezTo>
                    <a:pt x="162296" y="1536864"/>
                    <a:pt x="324592" y="1353787"/>
                    <a:pt x="546265" y="1185553"/>
                  </a:cubicBezTo>
                  <a:cubicBezTo>
                    <a:pt x="767938" y="1017319"/>
                    <a:pt x="1074718" y="835231"/>
                    <a:pt x="1330037" y="710540"/>
                  </a:cubicBezTo>
                  <a:cubicBezTo>
                    <a:pt x="1585356" y="585849"/>
                    <a:pt x="1741715" y="530430"/>
                    <a:pt x="2078182" y="437407"/>
                  </a:cubicBezTo>
                  <a:cubicBezTo>
                    <a:pt x="2414649" y="344384"/>
                    <a:pt x="3028208" y="213755"/>
                    <a:pt x="3348842" y="152399"/>
                  </a:cubicBezTo>
                  <a:cubicBezTo>
                    <a:pt x="3669476" y="91043"/>
                    <a:pt x="3718957" y="93022"/>
                    <a:pt x="4001985" y="69272"/>
                  </a:cubicBezTo>
                  <a:cubicBezTo>
                    <a:pt x="4285013" y="45522"/>
                    <a:pt x="4732317" y="19792"/>
                    <a:pt x="5047013" y="9896"/>
                  </a:cubicBezTo>
                  <a:cubicBezTo>
                    <a:pt x="5361709" y="0"/>
                    <a:pt x="5890161" y="9896"/>
                    <a:pt x="5890161" y="9896"/>
                  </a:cubicBezTo>
                  <a:lnTo>
                    <a:pt x="6495803" y="9896"/>
                  </a:lnTo>
                  <a:cubicBezTo>
                    <a:pt x="6664037" y="13854"/>
                    <a:pt x="6818416" y="27708"/>
                    <a:pt x="6899564" y="33646"/>
                  </a:cubicBezTo>
                  <a:cubicBezTo>
                    <a:pt x="6980712" y="39584"/>
                    <a:pt x="6953003" y="37605"/>
                    <a:pt x="6982691" y="45522"/>
                  </a:cubicBezTo>
                </a:path>
              </a:pathLst>
            </a:custGeom>
            <a:ln w="6350">
              <a:solidFill>
                <a:schemeClr val="bg1">
                  <a:alpha val="2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1" name="Hexagon 50"/>
            <p:cNvSpPr/>
            <p:nvPr/>
          </p:nvSpPr>
          <p:spPr>
            <a:xfrm rot="1800000">
              <a:off x="2996165" y="2859252"/>
              <a:ext cx="1601400" cy="1388236"/>
            </a:xfrm>
            <a:prstGeom prst="hexagon">
              <a:avLst>
                <a:gd name="adj" fmla="val 28544"/>
                <a:gd name="vf" fmla="val 115470"/>
              </a:avLst>
            </a:prstGeom>
            <a:solidFill>
              <a:schemeClr val="bg1">
                <a:alpha val="1000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Hexagon 51"/>
            <p:cNvSpPr/>
            <p:nvPr/>
          </p:nvSpPr>
          <p:spPr>
            <a:xfrm rot="1800000">
              <a:off x="3720065" y="4126078"/>
              <a:ext cx="1601400" cy="1388236"/>
            </a:xfrm>
            <a:prstGeom prst="hexagon">
              <a:avLst>
                <a:gd name="adj" fmla="val 28544"/>
                <a:gd name="vf" fmla="val 115470"/>
              </a:avLst>
            </a:prstGeom>
            <a:solidFill>
              <a:schemeClr val="bg1">
                <a:alpha val="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Hexagon 59"/>
            <p:cNvSpPr/>
            <p:nvPr/>
          </p:nvSpPr>
          <p:spPr>
            <a:xfrm rot="1800000">
              <a:off x="3729591" y="1592427"/>
              <a:ext cx="1601400" cy="1388236"/>
            </a:xfrm>
            <a:prstGeom prst="hexagon">
              <a:avLst>
                <a:gd name="adj" fmla="val 28544"/>
                <a:gd name="vf" fmla="val 115470"/>
              </a:avLst>
            </a:prstGeom>
            <a:solidFill>
              <a:schemeClr val="bg1">
                <a:alpha val="7000"/>
              </a:schemeClr>
            </a:solidFill>
            <a:ln w="12700">
              <a:solidFill>
                <a:schemeClr val="bg1">
                  <a:alpha val="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Hexagon 60"/>
            <p:cNvSpPr/>
            <p:nvPr/>
          </p:nvSpPr>
          <p:spPr>
            <a:xfrm rot="1800000">
              <a:off x="2977115" y="325603"/>
              <a:ext cx="1601400" cy="1388236"/>
            </a:xfrm>
            <a:prstGeom prst="hexagon">
              <a:avLst>
                <a:gd name="adj" fmla="val 28544"/>
                <a:gd name="vf" fmla="val 115470"/>
              </a:avLst>
            </a:prstGeom>
            <a:solidFill>
              <a:schemeClr val="bg1">
                <a:alpha val="4000"/>
              </a:schemeClr>
            </a:solidFill>
            <a:ln w="12700">
              <a:solidFill>
                <a:schemeClr val="bg1">
                  <a:alpha val="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Hexagon 61"/>
            <p:cNvSpPr/>
            <p:nvPr/>
          </p:nvSpPr>
          <p:spPr>
            <a:xfrm rot="1800000">
              <a:off x="4463014" y="5383378"/>
              <a:ext cx="1601400" cy="1388236"/>
            </a:xfrm>
            <a:prstGeom prst="hexagon">
              <a:avLst>
                <a:gd name="adj" fmla="val 28544"/>
                <a:gd name="vf" fmla="val 115470"/>
              </a:avLst>
            </a:prstGeom>
            <a:solidFill>
              <a:schemeClr val="bg1">
                <a:alpha val="600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Freeform 62"/>
            <p:cNvSpPr/>
            <p:nvPr/>
          </p:nvSpPr>
          <p:spPr>
            <a:xfrm rot="1800000">
              <a:off x="-382404" y="4201528"/>
              <a:ext cx="1261499" cy="1388236"/>
            </a:xfrm>
            <a:custGeom>
              <a:avLst/>
              <a:gdLst>
                <a:gd name="connsiteX0" fmla="*/ 0 w 1601400"/>
                <a:gd name="connsiteY0" fmla="*/ 694118 h 1388236"/>
                <a:gd name="connsiteX1" fmla="*/ 396258 w 1601400"/>
                <a:gd name="connsiteY1" fmla="*/ 0 h 1388236"/>
                <a:gd name="connsiteX2" fmla="*/ 1205142 w 1601400"/>
                <a:gd name="connsiteY2" fmla="*/ 0 h 1388236"/>
                <a:gd name="connsiteX3" fmla="*/ 1601400 w 1601400"/>
                <a:gd name="connsiteY3" fmla="*/ 694118 h 1388236"/>
                <a:gd name="connsiteX4" fmla="*/ 1205142 w 1601400"/>
                <a:gd name="connsiteY4" fmla="*/ 1388236 h 1388236"/>
                <a:gd name="connsiteX5" fmla="*/ 396258 w 1601400"/>
                <a:gd name="connsiteY5" fmla="*/ 1388236 h 1388236"/>
                <a:gd name="connsiteX6" fmla="*/ 0 w 1601400"/>
                <a:gd name="connsiteY6" fmla="*/ 694118 h 1388236"/>
                <a:gd name="connsiteX0" fmla="*/ 0 w 1261499"/>
                <a:gd name="connsiteY0" fmla="*/ 105098 h 1388236"/>
                <a:gd name="connsiteX1" fmla="*/ 56357 w 1261499"/>
                <a:gd name="connsiteY1" fmla="*/ 0 h 1388236"/>
                <a:gd name="connsiteX2" fmla="*/ 865241 w 1261499"/>
                <a:gd name="connsiteY2" fmla="*/ 0 h 1388236"/>
                <a:gd name="connsiteX3" fmla="*/ 1261499 w 1261499"/>
                <a:gd name="connsiteY3" fmla="*/ 694118 h 1388236"/>
                <a:gd name="connsiteX4" fmla="*/ 865241 w 1261499"/>
                <a:gd name="connsiteY4" fmla="*/ 1388236 h 1388236"/>
                <a:gd name="connsiteX5" fmla="*/ 56357 w 1261499"/>
                <a:gd name="connsiteY5" fmla="*/ 1388236 h 1388236"/>
                <a:gd name="connsiteX6" fmla="*/ 0 w 1261499"/>
                <a:gd name="connsiteY6" fmla="*/ 105098 h 1388236"/>
                <a:gd name="connsiteX0" fmla="*/ 0 w 1261499"/>
                <a:gd name="connsiteY0" fmla="*/ 105098 h 1388236"/>
                <a:gd name="connsiteX1" fmla="*/ 56357 w 1261499"/>
                <a:gd name="connsiteY1" fmla="*/ 0 h 1388236"/>
                <a:gd name="connsiteX2" fmla="*/ 865241 w 1261499"/>
                <a:gd name="connsiteY2" fmla="*/ 0 h 1388236"/>
                <a:gd name="connsiteX3" fmla="*/ 1261499 w 1261499"/>
                <a:gd name="connsiteY3" fmla="*/ 694118 h 1388236"/>
                <a:gd name="connsiteX4" fmla="*/ 865241 w 1261499"/>
                <a:gd name="connsiteY4" fmla="*/ 1388236 h 1388236"/>
                <a:gd name="connsiteX5" fmla="*/ 744578 w 1261499"/>
                <a:gd name="connsiteY5" fmla="*/ 1387893 h 1388236"/>
                <a:gd name="connsiteX6" fmla="*/ 0 w 1261499"/>
                <a:gd name="connsiteY6" fmla="*/ 105098 h 1388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61499" h="1388236">
                  <a:moveTo>
                    <a:pt x="0" y="105098"/>
                  </a:moveTo>
                  <a:lnTo>
                    <a:pt x="56357" y="0"/>
                  </a:lnTo>
                  <a:lnTo>
                    <a:pt x="865241" y="0"/>
                  </a:lnTo>
                  <a:lnTo>
                    <a:pt x="1261499" y="694118"/>
                  </a:lnTo>
                  <a:lnTo>
                    <a:pt x="865241" y="1388236"/>
                  </a:lnTo>
                  <a:lnTo>
                    <a:pt x="744578" y="1387893"/>
                  </a:lnTo>
                  <a:lnTo>
                    <a:pt x="0" y="105098"/>
                  </a:lnTo>
                  <a:close/>
                </a:path>
              </a:pathLst>
            </a:custGeom>
            <a:solidFill>
              <a:schemeClr val="bg1">
                <a:alpha val="1000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Hexagon 63"/>
            <p:cNvSpPr/>
            <p:nvPr/>
          </p:nvSpPr>
          <p:spPr>
            <a:xfrm rot="1800000">
              <a:off x="24365" y="5402429"/>
              <a:ext cx="1601400" cy="1388236"/>
            </a:xfrm>
            <a:prstGeom prst="hexagon">
              <a:avLst>
                <a:gd name="adj" fmla="val 28544"/>
                <a:gd name="vf" fmla="val 115470"/>
              </a:avLst>
            </a:prstGeom>
            <a:solidFill>
              <a:schemeClr val="bg1">
                <a:alpha val="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Hexagon 64"/>
            <p:cNvSpPr/>
            <p:nvPr/>
          </p:nvSpPr>
          <p:spPr>
            <a:xfrm rot="1800000">
              <a:off x="52941" y="2849728"/>
              <a:ext cx="1601400" cy="1388236"/>
            </a:xfrm>
            <a:prstGeom prst="hexagon">
              <a:avLst>
                <a:gd name="adj" fmla="val 28544"/>
                <a:gd name="vf" fmla="val 115470"/>
              </a:avLst>
            </a:prstGeom>
            <a:solidFill>
              <a:schemeClr val="bg1">
                <a:alpha val="7000"/>
              </a:schemeClr>
            </a:solidFill>
            <a:ln w="12700">
              <a:solidFill>
                <a:schemeClr val="bg1">
                  <a:alpha val="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Hexagon 65"/>
            <p:cNvSpPr/>
            <p:nvPr/>
          </p:nvSpPr>
          <p:spPr>
            <a:xfrm rot="1800000">
              <a:off x="776840" y="4126077"/>
              <a:ext cx="1601400" cy="1388236"/>
            </a:xfrm>
            <a:prstGeom prst="hexagon">
              <a:avLst>
                <a:gd name="adj" fmla="val 28544"/>
                <a:gd name="vf" fmla="val 115470"/>
              </a:avLst>
            </a:prstGeom>
            <a:solidFill>
              <a:schemeClr val="bg1">
                <a:alpha val="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Hexagon 66"/>
            <p:cNvSpPr/>
            <p:nvPr/>
          </p:nvSpPr>
          <p:spPr>
            <a:xfrm rot="1800000">
              <a:off x="1510265" y="5411953"/>
              <a:ext cx="1601400" cy="1388236"/>
            </a:xfrm>
            <a:prstGeom prst="hexagon">
              <a:avLst>
                <a:gd name="adj" fmla="val 28544"/>
                <a:gd name="vf" fmla="val 115470"/>
              </a:avLst>
            </a:prstGeom>
            <a:solidFill>
              <a:schemeClr val="bg1">
                <a:alpha val="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Hexagon 67"/>
            <p:cNvSpPr/>
            <p:nvPr/>
          </p:nvSpPr>
          <p:spPr>
            <a:xfrm rot="1800000">
              <a:off x="1529316" y="2859252"/>
              <a:ext cx="1601400" cy="1388236"/>
            </a:xfrm>
            <a:prstGeom prst="hexagon">
              <a:avLst>
                <a:gd name="adj" fmla="val 28544"/>
                <a:gd name="vf" fmla="val 115470"/>
              </a:avLst>
            </a:prstGeom>
            <a:solidFill>
              <a:schemeClr val="bg1">
                <a:alpha val="7000"/>
              </a:schemeClr>
            </a:solidFill>
            <a:ln w="12700">
              <a:solidFill>
                <a:schemeClr val="bg1">
                  <a:alpha val="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Hexagon 68"/>
            <p:cNvSpPr/>
            <p:nvPr/>
          </p:nvSpPr>
          <p:spPr>
            <a:xfrm rot="1800000">
              <a:off x="795890" y="1563853"/>
              <a:ext cx="1601400" cy="1388236"/>
            </a:xfrm>
            <a:prstGeom prst="hexagon">
              <a:avLst>
                <a:gd name="adj" fmla="val 28544"/>
                <a:gd name="vf" fmla="val 115470"/>
              </a:avLst>
            </a:prstGeom>
            <a:solidFill>
              <a:schemeClr val="bg1">
                <a:alpha val="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Hexagon 69"/>
            <p:cNvSpPr/>
            <p:nvPr/>
          </p:nvSpPr>
          <p:spPr>
            <a:xfrm rot="1800000">
              <a:off x="6806166" y="4145128"/>
              <a:ext cx="1601400" cy="1388236"/>
            </a:xfrm>
            <a:prstGeom prst="hexagon">
              <a:avLst>
                <a:gd name="adj" fmla="val 28544"/>
                <a:gd name="vf" fmla="val 115470"/>
              </a:avLst>
            </a:prstGeom>
            <a:solidFill>
              <a:schemeClr val="bg1">
                <a:alpha val="1000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Hexagon 70"/>
            <p:cNvSpPr/>
            <p:nvPr/>
          </p:nvSpPr>
          <p:spPr>
            <a:xfrm rot="1800000">
              <a:off x="7549116" y="5421479"/>
              <a:ext cx="1601400" cy="1388236"/>
            </a:xfrm>
            <a:prstGeom prst="hexagon">
              <a:avLst>
                <a:gd name="adj" fmla="val 28544"/>
                <a:gd name="vf" fmla="val 115470"/>
              </a:avLst>
            </a:prstGeom>
            <a:solidFill>
              <a:schemeClr val="bg1">
                <a:alpha val="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Hexagon 71"/>
            <p:cNvSpPr/>
            <p:nvPr/>
          </p:nvSpPr>
          <p:spPr>
            <a:xfrm rot="1800000">
              <a:off x="7549117" y="2868778"/>
              <a:ext cx="1601400" cy="1388236"/>
            </a:xfrm>
            <a:prstGeom prst="hexagon">
              <a:avLst>
                <a:gd name="adj" fmla="val 28544"/>
                <a:gd name="vf" fmla="val 115470"/>
              </a:avLst>
            </a:prstGeom>
            <a:solidFill>
              <a:schemeClr val="bg1">
                <a:alpha val="7000"/>
              </a:schemeClr>
            </a:solidFill>
            <a:ln w="12700">
              <a:solidFill>
                <a:schemeClr val="bg1">
                  <a:alpha val="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Freeform 72"/>
            <p:cNvSpPr/>
            <p:nvPr/>
          </p:nvSpPr>
          <p:spPr>
            <a:xfrm rot="1800000">
              <a:off x="8306521" y="4055629"/>
              <a:ext cx="1243407" cy="1388236"/>
            </a:xfrm>
            <a:custGeom>
              <a:avLst/>
              <a:gdLst>
                <a:gd name="connsiteX0" fmla="*/ 0 w 1601400"/>
                <a:gd name="connsiteY0" fmla="*/ 694118 h 1388236"/>
                <a:gd name="connsiteX1" fmla="*/ 396258 w 1601400"/>
                <a:gd name="connsiteY1" fmla="*/ 0 h 1388236"/>
                <a:gd name="connsiteX2" fmla="*/ 1205142 w 1601400"/>
                <a:gd name="connsiteY2" fmla="*/ 0 h 1388236"/>
                <a:gd name="connsiteX3" fmla="*/ 1601400 w 1601400"/>
                <a:gd name="connsiteY3" fmla="*/ 694118 h 1388236"/>
                <a:gd name="connsiteX4" fmla="*/ 1205142 w 1601400"/>
                <a:gd name="connsiteY4" fmla="*/ 1388236 h 1388236"/>
                <a:gd name="connsiteX5" fmla="*/ 396258 w 1601400"/>
                <a:gd name="connsiteY5" fmla="*/ 1388236 h 1388236"/>
                <a:gd name="connsiteX6" fmla="*/ 0 w 1601400"/>
                <a:gd name="connsiteY6" fmla="*/ 694118 h 1388236"/>
                <a:gd name="connsiteX0" fmla="*/ 0 w 1601400"/>
                <a:gd name="connsiteY0" fmla="*/ 694118 h 1388236"/>
                <a:gd name="connsiteX1" fmla="*/ 396258 w 1601400"/>
                <a:gd name="connsiteY1" fmla="*/ 0 h 1388236"/>
                <a:gd name="connsiteX2" fmla="*/ 474029 w 1601400"/>
                <a:gd name="connsiteY2" fmla="*/ 4016 h 1388236"/>
                <a:gd name="connsiteX3" fmla="*/ 1601400 w 1601400"/>
                <a:gd name="connsiteY3" fmla="*/ 694118 h 1388236"/>
                <a:gd name="connsiteX4" fmla="*/ 1205142 w 1601400"/>
                <a:gd name="connsiteY4" fmla="*/ 1388236 h 1388236"/>
                <a:gd name="connsiteX5" fmla="*/ 396258 w 1601400"/>
                <a:gd name="connsiteY5" fmla="*/ 1388236 h 1388236"/>
                <a:gd name="connsiteX6" fmla="*/ 0 w 1601400"/>
                <a:gd name="connsiteY6" fmla="*/ 694118 h 1388236"/>
                <a:gd name="connsiteX0" fmla="*/ 0 w 1243407"/>
                <a:gd name="connsiteY0" fmla="*/ 694118 h 1388236"/>
                <a:gd name="connsiteX1" fmla="*/ 396258 w 1243407"/>
                <a:gd name="connsiteY1" fmla="*/ 0 h 1388236"/>
                <a:gd name="connsiteX2" fmla="*/ 474029 w 1243407"/>
                <a:gd name="connsiteY2" fmla="*/ 4016 h 1388236"/>
                <a:gd name="connsiteX3" fmla="*/ 1243407 w 1243407"/>
                <a:gd name="connsiteY3" fmla="*/ 1325983 h 1388236"/>
                <a:gd name="connsiteX4" fmla="*/ 1205142 w 1243407"/>
                <a:gd name="connsiteY4" fmla="*/ 1388236 h 1388236"/>
                <a:gd name="connsiteX5" fmla="*/ 396258 w 1243407"/>
                <a:gd name="connsiteY5" fmla="*/ 1388236 h 1388236"/>
                <a:gd name="connsiteX6" fmla="*/ 0 w 1243407"/>
                <a:gd name="connsiteY6" fmla="*/ 694118 h 1388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43407" h="1388236">
                  <a:moveTo>
                    <a:pt x="0" y="694118"/>
                  </a:moveTo>
                  <a:lnTo>
                    <a:pt x="396258" y="0"/>
                  </a:lnTo>
                  <a:lnTo>
                    <a:pt x="474029" y="4016"/>
                  </a:lnTo>
                  <a:lnTo>
                    <a:pt x="1243407" y="1325983"/>
                  </a:lnTo>
                  <a:lnTo>
                    <a:pt x="1205142" y="1388236"/>
                  </a:lnTo>
                  <a:lnTo>
                    <a:pt x="396258" y="1388236"/>
                  </a:lnTo>
                  <a:lnTo>
                    <a:pt x="0" y="694118"/>
                  </a:lnTo>
                  <a:close/>
                </a:path>
              </a:pathLst>
            </a:custGeom>
            <a:solidFill>
              <a:schemeClr val="bg1">
                <a:alpha val="400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Freeform 73"/>
            <p:cNvSpPr/>
            <p:nvPr/>
          </p:nvSpPr>
          <p:spPr>
            <a:xfrm rot="1800000">
              <a:off x="8306771" y="1511524"/>
              <a:ext cx="1241871" cy="1388822"/>
            </a:xfrm>
            <a:custGeom>
              <a:avLst/>
              <a:gdLst>
                <a:gd name="connsiteX0" fmla="*/ 0 w 1601400"/>
                <a:gd name="connsiteY0" fmla="*/ 694118 h 1388236"/>
                <a:gd name="connsiteX1" fmla="*/ 396258 w 1601400"/>
                <a:gd name="connsiteY1" fmla="*/ 0 h 1388236"/>
                <a:gd name="connsiteX2" fmla="*/ 1205142 w 1601400"/>
                <a:gd name="connsiteY2" fmla="*/ 0 h 1388236"/>
                <a:gd name="connsiteX3" fmla="*/ 1601400 w 1601400"/>
                <a:gd name="connsiteY3" fmla="*/ 694118 h 1388236"/>
                <a:gd name="connsiteX4" fmla="*/ 1205142 w 1601400"/>
                <a:gd name="connsiteY4" fmla="*/ 1388236 h 1388236"/>
                <a:gd name="connsiteX5" fmla="*/ 396258 w 1601400"/>
                <a:gd name="connsiteY5" fmla="*/ 1388236 h 1388236"/>
                <a:gd name="connsiteX6" fmla="*/ 0 w 1601400"/>
                <a:gd name="connsiteY6" fmla="*/ 694118 h 1388236"/>
                <a:gd name="connsiteX0" fmla="*/ 0 w 1601400"/>
                <a:gd name="connsiteY0" fmla="*/ 694704 h 1388822"/>
                <a:gd name="connsiteX1" fmla="*/ 396258 w 1601400"/>
                <a:gd name="connsiteY1" fmla="*/ 586 h 1388822"/>
                <a:gd name="connsiteX2" fmla="*/ 482002 w 1601400"/>
                <a:gd name="connsiteY2" fmla="*/ 0 h 1388822"/>
                <a:gd name="connsiteX3" fmla="*/ 1601400 w 1601400"/>
                <a:gd name="connsiteY3" fmla="*/ 694704 h 1388822"/>
                <a:gd name="connsiteX4" fmla="*/ 1205142 w 1601400"/>
                <a:gd name="connsiteY4" fmla="*/ 1388822 h 1388822"/>
                <a:gd name="connsiteX5" fmla="*/ 396258 w 1601400"/>
                <a:gd name="connsiteY5" fmla="*/ 1388822 h 1388822"/>
                <a:gd name="connsiteX6" fmla="*/ 0 w 1601400"/>
                <a:gd name="connsiteY6" fmla="*/ 694704 h 1388822"/>
                <a:gd name="connsiteX0" fmla="*/ 0 w 1241871"/>
                <a:gd name="connsiteY0" fmla="*/ 694704 h 1388822"/>
                <a:gd name="connsiteX1" fmla="*/ 396258 w 1241871"/>
                <a:gd name="connsiteY1" fmla="*/ 586 h 1388822"/>
                <a:gd name="connsiteX2" fmla="*/ 482002 w 1241871"/>
                <a:gd name="connsiteY2" fmla="*/ 0 h 1388822"/>
                <a:gd name="connsiteX3" fmla="*/ 1241871 w 1241871"/>
                <a:gd name="connsiteY3" fmla="*/ 1323912 h 1388822"/>
                <a:gd name="connsiteX4" fmla="*/ 1205142 w 1241871"/>
                <a:gd name="connsiteY4" fmla="*/ 1388822 h 1388822"/>
                <a:gd name="connsiteX5" fmla="*/ 396258 w 1241871"/>
                <a:gd name="connsiteY5" fmla="*/ 1388822 h 1388822"/>
                <a:gd name="connsiteX6" fmla="*/ 0 w 1241871"/>
                <a:gd name="connsiteY6" fmla="*/ 694704 h 1388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41871" h="1388822">
                  <a:moveTo>
                    <a:pt x="0" y="694704"/>
                  </a:moveTo>
                  <a:lnTo>
                    <a:pt x="396258" y="586"/>
                  </a:lnTo>
                  <a:lnTo>
                    <a:pt x="482002" y="0"/>
                  </a:lnTo>
                  <a:lnTo>
                    <a:pt x="1241871" y="1323912"/>
                  </a:lnTo>
                  <a:lnTo>
                    <a:pt x="1205142" y="1388822"/>
                  </a:lnTo>
                  <a:lnTo>
                    <a:pt x="396258" y="1388822"/>
                  </a:lnTo>
                  <a:lnTo>
                    <a:pt x="0" y="694704"/>
                  </a:lnTo>
                  <a:close/>
                </a:path>
              </a:pathLst>
            </a:custGeom>
            <a:solidFill>
              <a:schemeClr val="bg1">
                <a:alpha val="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94" name="Rectangle 93"/>
          <p:cNvSpPr/>
          <p:nvPr/>
        </p:nvSpPr>
        <p:spPr>
          <a:xfrm>
            <a:off x="4561242" y="-21511"/>
            <a:ext cx="3679116" cy="6271840"/>
          </a:xfrm>
          <a:prstGeom prst="rect">
            <a:avLst/>
          </a:prstGeom>
          <a:solidFill>
            <a:srgbClr val="F5F5F5"/>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1" name="Rectangle 100"/>
          <p:cNvSpPr/>
          <p:nvPr/>
        </p:nvSpPr>
        <p:spPr>
          <a:xfrm>
            <a:off x="4649096" y="-21510"/>
            <a:ext cx="3505200" cy="6239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2" name="Rectangle 101"/>
          <p:cNvSpPr/>
          <p:nvPr/>
        </p:nvSpPr>
        <p:spPr>
          <a:xfrm>
            <a:off x="905571" y="601883"/>
            <a:ext cx="3562257" cy="5648445"/>
          </a:xfrm>
          <a:prstGeom prst="rect">
            <a:avLst/>
          </a:prstGeom>
          <a:solidFill>
            <a:srgbClr val="FFFFFF"/>
          </a:solidFill>
          <a:ln w="3175">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Rectangle 104"/>
          <p:cNvSpPr/>
          <p:nvPr/>
        </p:nvSpPr>
        <p:spPr>
          <a:xfrm>
            <a:off x="4650889" y="6088284"/>
            <a:ext cx="3505200" cy="817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734424" y="2660904"/>
            <a:ext cx="3300984" cy="1463040"/>
          </a:xfrm>
        </p:spPr>
        <p:txBody>
          <a:bodyPr anchor="b">
            <a:normAutofit/>
          </a:bodyPr>
          <a:lstStyle>
            <a:lvl1pPr algn="l">
              <a:defRPr sz="2800" b="0"/>
            </a:lvl1pPr>
          </a:lstStyle>
          <a:p>
            <a:r>
              <a:rPr lang="zh-CN" altLang="en-US" smtClean="0"/>
              <a:t>单击此处编辑母版标题样式</a:t>
            </a:r>
            <a:endParaRPr lang="en-US"/>
          </a:p>
        </p:txBody>
      </p:sp>
      <p:sp>
        <p:nvSpPr>
          <p:cNvPr id="3" name="Picture Placeholder 2"/>
          <p:cNvSpPr>
            <a:spLocks noGrp="1"/>
          </p:cNvSpPr>
          <p:nvPr>
            <p:ph type="pic" idx="1"/>
          </p:nvPr>
        </p:nvSpPr>
        <p:spPr>
          <a:xfrm>
            <a:off x="1005208" y="693795"/>
            <a:ext cx="3359623" cy="5468112"/>
          </a:xfrm>
        </p:spPr>
        <p:txBody>
          <a:bodyPr/>
          <a:lstStyle>
            <a:lvl1pPr marL="0" indent="0">
              <a:buNone/>
              <a:defRPr sz="3200">
                <a:solidFill>
                  <a:schemeClr val="accent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将图片拖动到占位符，或单击添加图标</a:t>
            </a:r>
            <a:endParaRPr lang="en-US" dirty="0"/>
          </a:p>
        </p:txBody>
      </p:sp>
      <p:sp>
        <p:nvSpPr>
          <p:cNvPr id="4" name="Text Placeholder 3"/>
          <p:cNvSpPr>
            <a:spLocks noGrp="1"/>
          </p:cNvSpPr>
          <p:nvPr>
            <p:ph type="body" sz="half" idx="2"/>
          </p:nvPr>
        </p:nvSpPr>
        <p:spPr>
          <a:xfrm>
            <a:off x="4734630" y="4133088"/>
            <a:ext cx="3300573" cy="1519561"/>
          </a:xfrm>
        </p:spPr>
        <p:txBody>
          <a:bodyPr>
            <a:normAutofit/>
          </a:bodyPr>
          <a:lstStyle>
            <a:lvl1pPr marL="0" indent="0">
              <a:buNone/>
              <a:defRPr sz="1600">
                <a:solidFill>
                  <a:srgbClr val="424242"/>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CA861222-2C8B-4501-BE87-6797EC025925}" type="datetime4">
              <a:rPr lang="en-US" smtClean="0"/>
              <a:pPr/>
              <a:t>February 10, 2016</a:t>
            </a:fld>
            <a:endParaRPr lang="en-US"/>
          </a:p>
        </p:txBody>
      </p:sp>
      <p:sp>
        <p:nvSpPr>
          <p:cNvPr id="6" name="Footer Placeholder 5"/>
          <p:cNvSpPr>
            <a:spLocks noGrp="1"/>
          </p:cNvSpPr>
          <p:nvPr>
            <p:ph type="ftr" sz="quarter" idx="11"/>
          </p:nvPr>
        </p:nvSpPr>
        <p:spPr>
          <a:xfrm>
            <a:off x="4641448" y="5724835"/>
            <a:ext cx="3493664" cy="365125"/>
          </a:xfrm>
        </p:spPr>
        <p:txBody>
          <a:bodyPr>
            <a:normAutofit/>
          </a:bodyPr>
          <a:lstStyle/>
          <a:p>
            <a:endParaRPr lang="en-US" dirty="0"/>
          </a:p>
        </p:txBody>
      </p:sp>
      <p:sp>
        <p:nvSpPr>
          <p:cNvPr id="7" name="Slide Number Placeholder 6"/>
          <p:cNvSpPr>
            <a:spLocks noGrp="1"/>
          </p:cNvSpPr>
          <p:nvPr>
            <p:ph type="sldNum" sz="quarter" idx="12"/>
          </p:nvPr>
        </p:nvSpPr>
        <p:spPr/>
        <p:txBody>
          <a:bodyPr/>
          <a:lstStyle/>
          <a:p>
            <a:fld id="{8B37D5FE-740C-46F5-801A-FA5477D9711F}"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42" name="Group 41"/>
          <p:cNvGrpSpPr/>
          <p:nvPr/>
        </p:nvGrpSpPr>
        <p:grpSpPr>
          <a:xfrm>
            <a:off x="-304800" y="0"/>
            <a:ext cx="9932332" cy="6858000"/>
            <a:chOff x="-382404" y="0"/>
            <a:chExt cx="9932332" cy="6858000"/>
          </a:xfrm>
        </p:grpSpPr>
        <p:grpSp>
          <p:nvGrpSpPr>
            <p:cNvPr id="43" name="Group 44"/>
            <p:cNvGrpSpPr/>
            <p:nvPr/>
          </p:nvGrpSpPr>
          <p:grpSpPr>
            <a:xfrm>
              <a:off x="0" y="0"/>
              <a:ext cx="9144000" cy="6858000"/>
              <a:chOff x="0" y="0"/>
              <a:chExt cx="9144000" cy="6858000"/>
            </a:xfrm>
          </p:grpSpPr>
          <p:grpSp>
            <p:nvGrpSpPr>
              <p:cNvPr id="101" name="Group 4"/>
              <p:cNvGrpSpPr/>
              <p:nvPr/>
            </p:nvGrpSpPr>
            <p:grpSpPr>
              <a:xfrm>
                <a:off x="0" y="0"/>
                <a:ext cx="2514600" cy="6858000"/>
                <a:chOff x="0" y="0"/>
                <a:chExt cx="2514600" cy="6858000"/>
              </a:xfrm>
            </p:grpSpPr>
            <p:sp>
              <p:nvSpPr>
                <p:cNvPr id="113" name="Rectangle 112"/>
                <p:cNvSpPr/>
                <p:nvPr/>
              </p:nvSpPr>
              <p:spPr>
                <a:xfrm>
                  <a:off x="914400" y="0"/>
                  <a:ext cx="16002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4" name="Rectangle 2"/>
                <p:cNvSpPr/>
                <p:nvPr/>
              </p:nvSpPr>
              <p:spPr>
                <a:xfrm>
                  <a:off x="0" y="0"/>
                  <a:ext cx="4572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5" name="Rectangle 3"/>
                <p:cNvSpPr/>
                <p:nvPr/>
              </p:nvSpPr>
              <p:spPr>
                <a:xfrm>
                  <a:off x="228600" y="0"/>
                  <a:ext cx="7620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2" name="Group 5"/>
              <p:cNvGrpSpPr/>
              <p:nvPr/>
            </p:nvGrpSpPr>
            <p:grpSpPr>
              <a:xfrm>
                <a:off x="422910" y="0"/>
                <a:ext cx="2514600" cy="6858000"/>
                <a:chOff x="0" y="0"/>
                <a:chExt cx="2514600" cy="6858000"/>
              </a:xfrm>
            </p:grpSpPr>
            <p:sp>
              <p:nvSpPr>
                <p:cNvPr id="110" name="Rectangle 109"/>
                <p:cNvSpPr/>
                <p:nvPr/>
              </p:nvSpPr>
              <p:spPr>
                <a:xfrm>
                  <a:off x="914400" y="0"/>
                  <a:ext cx="16002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1" name="Rectangle 110"/>
                <p:cNvSpPr/>
                <p:nvPr/>
              </p:nvSpPr>
              <p:spPr>
                <a:xfrm>
                  <a:off x="0" y="0"/>
                  <a:ext cx="4572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2" name="Rectangle 111"/>
                <p:cNvSpPr/>
                <p:nvPr/>
              </p:nvSpPr>
              <p:spPr>
                <a:xfrm>
                  <a:off x="228600" y="0"/>
                  <a:ext cx="7620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03" name="Group 9"/>
              <p:cNvGrpSpPr/>
              <p:nvPr/>
            </p:nvGrpSpPr>
            <p:grpSpPr>
              <a:xfrm rot="10800000">
                <a:off x="6629400" y="0"/>
                <a:ext cx="2514600" cy="6858000"/>
                <a:chOff x="0" y="0"/>
                <a:chExt cx="2514600" cy="6858000"/>
              </a:xfrm>
            </p:grpSpPr>
            <p:sp>
              <p:nvSpPr>
                <p:cNvPr id="107" name="Rectangle 106"/>
                <p:cNvSpPr/>
                <p:nvPr/>
              </p:nvSpPr>
              <p:spPr>
                <a:xfrm>
                  <a:off x="914400" y="0"/>
                  <a:ext cx="16002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8" name="Rectangle 107"/>
                <p:cNvSpPr/>
                <p:nvPr/>
              </p:nvSpPr>
              <p:spPr>
                <a:xfrm>
                  <a:off x="0" y="0"/>
                  <a:ext cx="4572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9" name="Rectangle 108"/>
                <p:cNvSpPr/>
                <p:nvPr/>
              </p:nvSpPr>
              <p:spPr>
                <a:xfrm>
                  <a:off x="228600" y="0"/>
                  <a:ext cx="7620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04" name="Rectangle 103"/>
              <p:cNvSpPr/>
              <p:nvPr/>
            </p:nvSpPr>
            <p:spPr>
              <a:xfrm>
                <a:off x="3810000" y="0"/>
                <a:ext cx="28194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5" name="Rectangle 104"/>
              <p:cNvSpPr/>
              <p:nvPr/>
            </p:nvSpPr>
            <p:spPr>
              <a:xfrm>
                <a:off x="2895600" y="0"/>
                <a:ext cx="4572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6" name="Rectangle 105"/>
              <p:cNvSpPr/>
              <p:nvPr/>
            </p:nvSpPr>
            <p:spPr>
              <a:xfrm>
                <a:off x="3124200" y="0"/>
                <a:ext cx="762000" cy="6858000"/>
              </a:xfrm>
              <a:prstGeom prst="rect">
                <a:avLst/>
              </a:pr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4" name="Freeform 43"/>
            <p:cNvSpPr/>
            <p:nvPr/>
          </p:nvSpPr>
          <p:spPr>
            <a:xfrm>
              <a:off x="-11875" y="5035138"/>
              <a:ext cx="9144000" cy="1175655"/>
            </a:xfrm>
            <a:custGeom>
              <a:avLst/>
              <a:gdLst>
                <a:gd name="connsiteX0" fmla="*/ 0 w 9144000"/>
                <a:gd name="connsiteY0" fmla="*/ 1116280 h 1175656"/>
                <a:gd name="connsiteX1" fmla="*/ 1674420 w 9144000"/>
                <a:gd name="connsiteY1" fmla="*/ 1163781 h 1175656"/>
                <a:gd name="connsiteX2" fmla="*/ 4120737 w 9144000"/>
                <a:gd name="connsiteY2" fmla="*/ 1045028 h 1175656"/>
                <a:gd name="connsiteX3" fmla="*/ 7172696 w 9144000"/>
                <a:gd name="connsiteY3" fmla="*/ 605641 h 1175656"/>
                <a:gd name="connsiteX4" fmla="*/ 9144000 w 9144000"/>
                <a:gd name="connsiteY4" fmla="*/ 0 h 1175656"/>
                <a:gd name="connsiteX0" fmla="*/ 0 w 9144000"/>
                <a:gd name="connsiteY0" fmla="*/ 1270659 h 1330035"/>
                <a:gd name="connsiteX1" fmla="*/ 1674420 w 9144000"/>
                <a:gd name="connsiteY1" fmla="*/ 1318160 h 1330035"/>
                <a:gd name="connsiteX2" fmla="*/ 4120737 w 9144000"/>
                <a:gd name="connsiteY2" fmla="*/ 1199407 h 1330035"/>
                <a:gd name="connsiteX3" fmla="*/ 7172696 w 9144000"/>
                <a:gd name="connsiteY3" fmla="*/ 760020 h 1330035"/>
                <a:gd name="connsiteX4" fmla="*/ 9144000 w 9144000"/>
                <a:gd name="connsiteY4" fmla="*/ 0 h 1330035"/>
                <a:gd name="connsiteX0" fmla="*/ 0 w 9144000"/>
                <a:gd name="connsiteY0" fmla="*/ 1270659 h 1330035"/>
                <a:gd name="connsiteX1" fmla="*/ 1674420 w 9144000"/>
                <a:gd name="connsiteY1" fmla="*/ 1318160 h 1330035"/>
                <a:gd name="connsiteX2" fmla="*/ 4120737 w 9144000"/>
                <a:gd name="connsiteY2" fmla="*/ 1199407 h 1330035"/>
                <a:gd name="connsiteX3" fmla="*/ 7172696 w 9144000"/>
                <a:gd name="connsiteY3" fmla="*/ 760020 h 1330035"/>
                <a:gd name="connsiteX4" fmla="*/ 9144000 w 9144000"/>
                <a:gd name="connsiteY4" fmla="*/ 0 h 1330035"/>
                <a:gd name="connsiteX0" fmla="*/ 0 w 9144000"/>
                <a:gd name="connsiteY0" fmla="*/ 1270659 h 1330035"/>
                <a:gd name="connsiteX1" fmla="*/ 1674420 w 9144000"/>
                <a:gd name="connsiteY1" fmla="*/ 1318160 h 1330035"/>
                <a:gd name="connsiteX2" fmla="*/ 4120737 w 9144000"/>
                <a:gd name="connsiteY2" fmla="*/ 1199407 h 1330035"/>
                <a:gd name="connsiteX3" fmla="*/ 7172696 w 9144000"/>
                <a:gd name="connsiteY3" fmla="*/ 760020 h 1330035"/>
                <a:gd name="connsiteX4" fmla="*/ 9144000 w 9144000"/>
                <a:gd name="connsiteY4" fmla="*/ 0 h 1330035"/>
                <a:gd name="connsiteX0" fmla="*/ 0 w 9144000"/>
                <a:gd name="connsiteY0" fmla="*/ 1116279 h 1175655"/>
                <a:gd name="connsiteX1" fmla="*/ 1674420 w 9144000"/>
                <a:gd name="connsiteY1" fmla="*/ 1163780 h 1175655"/>
                <a:gd name="connsiteX2" fmla="*/ 4120737 w 9144000"/>
                <a:gd name="connsiteY2" fmla="*/ 1045027 h 1175655"/>
                <a:gd name="connsiteX3" fmla="*/ 7172696 w 9144000"/>
                <a:gd name="connsiteY3" fmla="*/ 605640 h 1175655"/>
                <a:gd name="connsiteX4" fmla="*/ 9144000 w 9144000"/>
                <a:gd name="connsiteY4" fmla="*/ 0 h 11756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0" h="1175655">
                  <a:moveTo>
                    <a:pt x="0" y="1116279"/>
                  </a:moveTo>
                  <a:cubicBezTo>
                    <a:pt x="493815" y="1145967"/>
                    <a:pt x="987631" y="1175655"/>
                    <a:pt x="1674420" y="1163780"/>
                  </a:cubicBezTo>
                  <a:cubicBezTo>
                    <a:pt x="2361209" y="1151905"/>
                    <a:pt x="3204358" y="1138050"/>
                    <a:pt x="4120737" y="1045027"/>
                  </a:cubicBezTo>
                  <a:cubicBezTo>
                    <a:pt x="5037116" y="952004"/>
                    <a:pt x="6335486" y="779811"/>
                    <a:pt x="7172696" y="605640"/>
                  </a:cubicBezTo>
                  <a:cubicBezTo>
                    <a:pt x="8009907" y="431469"/>
                    <a:pt x="8866910" y="154379"/>
                    <a:pt x="9144000" y="0"/>
                  </a:cubicBezTo>
                </a:path>
              </a:pathLst>
            </a:custGeom>
            <a:ln w="6350">
              <a:solidFill>
                <a:schemeClr val="bg1">
                  <a:alpha val="2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5" name="Freeform 44"/>
            <p:cNvSpPr/>
            <p:nvPr/>
          </p:nvSpPr>
          <p:spPr>
            <a:xfrm>
              <a:off x="-11875" y="3467595"/>
              <a:ext cx="9144000" cy="890650"/>
            </a:xfrm>
            <a:custGeom>
              <a:avLst/>
              <a:gdLst>
                <a:gd name="connsiteX0" fmla="*/ 0 w 9144000"/>
                <a:gd name="connsiteY0" fmla="*/ 890650 h 890650"/>
                <a:gd name="connsiteX1" fmla="*/ 1045028 w 9144000"/>
                <a:gd name="connsiteY1" fmla="*/ 475013 h 890650"/>
                <a:gd name="connsiteX2" fmla="*/ 3111335 w 9144000"/>
                <a:gd name="connsiteY2" fmla="*/ 71252 h 890650"/>
                <a:gd name="connsiteX3" fmla="*/ 5913911 w 9144000"/>
                <a:gd name="connsiteY3" fmla="*/ 71252 h 890650"/>
                <a:gd name="connsiteX4" fmla="*/ 9144000 w 9144000"/>
                <a:gd name="connsiteY4" fmla="*/ 498764 h 8906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0" h="890650">
                  <a:moveTo>
                    <a:pt x="0" y="890650"/>
                  </a:moveTo>
                  <a:cubicBezTo>
                    <a:pt x="263236" y="751114"/>
                    <a:pt x="526472" y="611579"/>
                    <a:pt x="1045028" y="475013"/>
                  </a:cubicBezTo>
                  <a:cubicBezTo>
                    <a:pt x="1563584" y="338447"/>
                    <a:pt x="2299855" y="138545"/>
                    <a:pt x="3111335" y="71252"/>
                  </a:cubicBezTo>
                  <a:cubicBezTo>
                    <a:pt x="3922815" y="3959"/>
                    <a:pt x="4908467" y="0"/>
                    <a:pt x="5913911" y="71252"/>
                  </a:cubicBezTo>
                  <a:cubicBezTo>
                    <a:pt x="6919355" y="142504"/>
                    <a:pt x="8595756" y="427512"/>
                    <a:pt x="9144000" y="498764"/>
                  </a:cubicBezTo>
                </a:path>
              </a:pathLst>
            </a:custGeom>
            <a:ln w="6350">
              <a:solidFill>
                <a:schemeClr val="bg1">
                  <a:alpha val="2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6" name="Freeform 45"/>
            <p:cNvSpPr/>
            <p:nvPr/>
          </p:nvSpPr>
          <p:spPr>
            <a:xfrm>
              <a:off x="-23751" y="5640779"/>
              <a:ext cx="3004457" cy="1211283"/>
            </a:xfrm>
            <a:custGeom>
              <a:avLst/>
              <a:gdLst>
                <a:gd name="connsiteX0" fmla="*/ 0 w 3004457"/>
                <a:gd name="connsiteY0" fmla="*/ 0 h 1211283"/>
                <a:gd name="connsiteX1" fmla="*/ 3004457 w 3004457"/>
                <a:gd name="connsiteY1" fmla="*/ 1211283 h 1211283"/>
              </a:gdLst>
              <a:ahLst/>
              <a:cxnLst>
                <a:cxn ang="0">
                  <a:pos x="connsiteX0" y="connsiteY0"/>
                </a:cxn>
                <a:cxn ang="0">
                  <a:pos x="connsiteX1" y="connsiteY1"/>
                </a:cxn>
              </a:cxnLst>
              <a:rect l="l" t="t" r="r" b="b"/>
              <a:pathLst>
                <a:path w="3004457" h="1211283">
                  <a:moveTo>
                    <a:pt x="0" y="0"/>
                  </a:moveTo>
                  <a:cubicBezTo>
                    <a:pt x="1103415" y="501732"/>
                    <a:pt x="2206831" y="1003465"/>
                    <a:pt x="3004457" y="1211283"/>
                  </a:cubicBezTo>
                </a:path>
              </a:pathLst>
            </a:custGeom>
            <a:ln w="6350">
              <a:solidFill>
                <a:schemeClr val="bg1">
                  <a:alpha val="2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7" name="Freeform 46"/>
            <p:cNvSpPr/>
            <p:nvPr/>
          </p:nvSpPr>
          <p:spPr>
            <a:xfrm>
              <a:off x="-11875" y="5284519"/>
              <a:ext cx="9144000" cy="1478478"/>
            </a:xfrm>
            <a:custGeom>
              <a:avLst/>
              <a:gdLst>
                <a:gd name="connsiteX0" fmla="*/ 0 w 9144000"/>
                <a:gd name="connsiteY0" fmla="*/ 0 h 1478478"/>
                <a:gd name="connsiteX1" fmla="*/ 1104405 w 9144000"/>
                <a:gd name="connsiteY1" fmla="*/ 344385 h 1478478"/>
                <a:gd name="connsiteX2" fmla="*/ 3194462 w 9144000"/>
                <a:gd name="connsiteY2" fmla="*/ 866899 h 1478478"/>
                <a:gd name="connsiteX3" fmla="*/ 5676405 w 9144000"/>
                <a:gd name="connsiteY3" fmla="*/ 1282536 h 1478478"/>
                <a:gd name="connsiteX4" fmla="*/ 7730836 w 9144000"/>
                <a:gd name="connsiteY4" fmla="*/ 1448790 h 1478478"/>
                <a:gd name="connsiteX5" fmla="*/ 8573984 w 9144000"/>
                <a:gd name="connsiteY5" fmla="*/ 1460665 h 1478478"/>
                <a:gd name="connsiteX6" fmla="*/ 9144000 w 9144000"/>
                <a:gd name="connsiteY6" fmla="*/ 1425039 h 14784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9144000" h="1478478">
                  <a:moveTo>
                    <a:pt x="0" y="0"/>
                  </a:moveTo>
                  <a:cubicBezTo>
                    <a:pt x="285997" y="99951"/>
                    <a:pt x="571995" y="199902"/>
                    <a:pt x="1104405" y="344385"/>
                  </a:cubicBezTo>
                  <a:cubicBezTo>
                    <a:pt x="1636815" y="488868"/>
                    <a:pt x="2432462" y="710541"/>
                    <a:pt x="3194462" y="866899"/>
                  </a:cubicBezTo>
                  <a:cubicBezTo>
                    <a:pt x="3956462" y="1023258"/>
                    <a:pt x="4920343" y="1185554"/>
                    <a:pt x="5676405" y="1282536"/>
                  </a:cubicBezTo>
                  <a:cubicBezTo>
                    <a:pt x="6432467" y="1379518"/>
                    <a:pt x="7247906" y="1419102"/>
                    <a:pt x="7730836" y="1448790"/>
                  </a:cubicBezTo>
                  <a:cubicBezTo>
                    <a:pt x="8213766" y="1478478"/>
                    <a:pt x="8338457" y="1464623"/>
                    <a:pt x="8573984" y="1460665"/>
                  </a:cubicBezTo>
                  <a:cubicBezTo>
                    <a:pt x="8809511" y="1456707"/>
                    <a:pt x="8976755" y="1440873"/>
                    <a:pt x="9144000" y="1425039"/>
                  </a:cubicBezTo>
                </a:path>
              </a:pathLst>
            </a:custGeom>
            <a:ln w="6350">
              <a:solidFill>
                <a:schemeClr val="bg1">
                  <a:alpha val="2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49" name="Freeform 48"/>
            <p:cNvSpPr/>
            <p:nvPr/>
          </p:nvSpPr>
          <p:spPr>
            <a:xfrm>
              <a:off x="2137558" y="5132120"/>
              <a:ext cx="6982691" cy="1719942"/>
            </a:xfrm>
            <a:custGeom>
              <a:avLst/>
              <a:gdLst>
                <a:gd name="connsiteX0" fmla="*/ 0 w 6982691"/>
                <a:gd name="connsiteY0" fmla="*/ 1719942 h 1719942"/>
                <a:gd name="connsiteX1" fmla="*/ 546265 w 6982691"/>
                <a:gd name="connsiteY1" fmla="*/ 1185553 h 1719942"/>
                <a:gd name="connsiteX2" fmla="*/ 1330037 w 6982691"/>
                <a:gd name="connsiteY2" fmla="*/ 710540 h 1719942"/>
                <a:gd name="connsiteX3" fmla="*/ 2078182 w 6982691"/>
                <a:gd name="connsiteY3" fmla="*/ 437407 h 1719942"/>
                <a:gd name="connsiteX4" fmla="*/ 3348842 w 6982691"/>
                <a:gd name="connsiteY4" fmla="*/ 152399 h 1719942"/>
                <a:gd name="connsiteX5" fmla="*/ 4001985 w 6982691"/>
                <a:gd name="connsiteY5" fmla="*/ 69272 h 1719942"/>
                <a:gd name="connsiteX6" fmla="*/ 5047013 w 6982691"/>
                <a:gd name="connsiteY6" fmla="*/ 9896 h 1719942"/>
                <a:gd name="connsiteX7" fmla="*/ 5890161 w 6982691"/>
                <a:gd name="connsiteY7" fmla="*/ 9896 h 1719942"/>
                <a:gd name="connsiteX8" fmla="*/ 6495803 w 6982691"/>
                <a:gd name="connsiteY8" fmla="*/ 9896 h 1719942"/>
                <a:gd name="connsiteX9" fmla="*/ 6899564 w 6982691"/>
                <a:gd name="connsiteY9" fmla="*/ 33646 h 1719942"/>
                <a:gd name="connsiteX10" fmla="*/ 6982691 w 6982691"/>
                <a:gd name="connsiteY10" fmla="*/ 45522 h 171994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6982691" h="1719942">
                  <a:moveTo>
                    <a:pt x="0" y="1719942"/>
                  </a:moveTo>
                  <a:cubicBezTo>
                    <a:pt x="162296" y="1536864"/>
                    <a:pt x="324592" y="1353787"/>
                    <a:pt x="546265" y="1185553"/>
                  </a:cubicBezTo>
                  <a:cubicBezTo>
                    <a:pt x="767938" y="1017319"/>
                    <a:pt x="1074718" y="835231"/>
                    <a:pt x="1330037" y="710540"/>
                  </a:cubicBezTo>
                  <a:cubicBezTo>
                    <a:pt x="1585356" y="585849"/>
                    <a:pt x="1741715" y="530430"/>
                    <a:pt x="2078182" y="437407"/>
                  </a:cubicBezTo>
                  <a:cubicBezTo>
                    <a:pt x="2414649" y="344384"/>
                    <a:pt x="3028208" y="213755"/>
                    <a:pt x="3348842" y="152399"/>
                  </a:cubicBezTo>
                  <a:cubicBezTo>
                    <a:pt x="3669476" y="91043"/>
                    <a:pt x="3718957" y="93022"/>
                    <a:pt x="4001985" y="69272"/>
                  </a:cubicBezTo>
                  <a:cubicBezTo>
                    <a:pt x="4285013" y="45522"/>
                    <a:pt x="4732317" y="19792"/>
                    <a:pt x="5047013" y="9896"/>
                  </a:cubicBezTo>
                  <a:cubicBezTo>
                    <a:pt x="5361709" y="0"/>
                    <a:pt x="5890161" y="9896"/>
                    <a:pt x="5890161" y="9896"/>
                  </a:cubicBezTo>
                  <a:lnTo>
                    <a:pt x="6495803" y="9896"/>
                  </a:lnTo>
                  <a:cubicBezTo>
                    <a:pt x="6664037" y="13854"/>
                    <a:pt x="6818416" y="27708"/>
                    <a:pt x="6899564" y="33646"/>
                  </a:cubicBezTo>
                  <a:cubicBezTo>
                    <a:pt x="6980712" y="39584"/>
                    <a:pt x="6953003" y="37605"/>
                    <a:pt x="6982691" y="45522"/>
                  </a:cubicBezTo>
                </a:path>
              </a:pathLst>
            </a:custGeom>
            <a:ln w="6350">
              <a:solidFill>
                <a:schemeClr val="bg1">
                  <a:alpha val="2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sp>
          <p:nvSpPr>
            <p:cNvPr id="50" name="Hexagon 49"/>
            <p:cNvSpPr/>
            <p:nvPr/>
          </p:nvSpPr>
          <p:spPr>
            <a:xfrm rot="1800000">
              <a:off x="2996165" y="2859252"/>
              <a:ext cx="1601400" cy="1388236"/>
            </a:xfrm>
            <a:prstGeom prst="hexagon">
              <a:avLst>
                <a:gd name="adj" fmla="val 28544"/>
                <a:gd name="vf" fmla="val 115470"/>
              </a:avLst>
            </a:prstGeom>
            <a:solidFill>
              <a:schemeClr val="bg1">
                <a:alpha val="1000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Hexagon 50"/>
            <p:cNvSpPr/>
            <p:nvPr/>
          </p:nvSpPr>
          <p:spPr>
            <a:xfrm rot="1800000">
              <a:off x="3720065" y="4126078"/>
              <a:ext cx="1601400" cy="1388236"/>
            </a:xfrm>
            <a:prstGeom prst="hexagon">
              <a:avLst>
                <a:gd name="adj" fmla="val 28544"/>
                <a:gd name="vf" fmla="val 115470"/>
              </a:avLst>
            </a:prstGeom>
            <a:solidFill>
              <a:schemeClr val="bg1">
                <a:alpha val="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Hexagon 51"/>
            <p:cNvSpPr/>
            <p:nvPr/>
          </p:nvSpPr>
          <p:spPr>
            <a:xfrm rot="1800000">
              <a:off x="3729591" y="1592427"/>
              <a:ext cx="1601400" cy="1388236"/>
            </a:xfrm>
            <a:prstGeom prst="hexagon">
              <a:avLst>
                <a:gd name="adj" fmla="val 28544"/>
                <a:gd name="vf" fmla="val 115470"/>
              </a:avLst>
            </a:prstGeom>
            <a:solidFill>
              <a:schemeClr val="bg1">
                <a:alpha val="7000"/>
              </a:schemeClr>
            </a:solidFill>
            <a:ln w="12700">
              <a:solidFill>
                <a:schemeClr val="bg1">
                  <a:alpha val="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Hexagon 52"/>
            <p:cNvSpPr/>
            <p:nvPr/>
          </p:nvSpPr>
          <p:spPr>
            <a:xfrm rot="1800000">
              <a:off x="2977115" y="325603"/>
              <a:ext cx="1601400" cy="1388236"/>
            </a:xfrm>
            <a:prstGeom prst="hexagon">
              <a:avLst>
                <a:gd name="adj" fmla="val 28544"/>
                <a:gd name="vf" fmla="val 115470"/>
              </a:avLst>
            </a:prstGeom>
            <a:solidFill>
              <a:schemeClr val="bg1">
                <a:alpha val="4000"/>
              </a:schemeClr>
            </a:solidFill>
            <a:ln w="12700">
              <a:solidFill>
                <a:schemeClr val="bg1">
                  <a:alpha val="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Hexagon 53"/>
            <p:cNvSpPr/>
            <p:nvPr/>
          </p:nvSpPr>
          <p:spPr>
            <a:xfrm rot="1800000">
              <a:off x="4463014" y="5383378"/>
              <a:ext cx="1601400" cy="1388236"/>
            </a:xfrm>
            <a:prstGeom prst="hexagon">
              <a:avLst>
                <a:gd name="adj" fmla="val 28544"/>
                <a:gd name="vf" fmla="val 115470"/>
              </a:avLst>
            </a:prstGeom>
            <a:solidFill>
              <a:schemeClr val="bg1">
                <a:alpha val="600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Freeform 54"/>
            <p:cNvSpPr/>
            <p:nvPr/>
          </p:nvSpPr>
          <p:spPr>
            <a:xfrm rot="1800000">
              <a:off x="-382404" y="4201528"/>
              <a:ext cx="1261499" cy="1388236"/>
            </a:xfrm>
            <a:custGeom>
              <a:avLst/>
              <a:gdLst>
                <a:gd name="connsiteX0" fmla="*/ 0 w 1601400"/>
                <a:gd name="connsiteY0" fmla="*/ 694118 h 1388236"/>
                <a:gd name="connsiteX1" fmla="*/ 396258 w 1601400"/>
                <a:gd name="connsiteY1" fmla="*/ 0 h 1388236"/>
                <a:gd name="connsiteX2" fmla="*/ 1205142 w 1601400"/>
                <a:gd name="connsiteY2" fmla="*/ 0 h 1388236"/>
                <a:gd name="connsiteX3" fmla="*/ 1601400 w 1601400"/>
                <a:gd name="connsiteY3" fmla="*/ 694118 h 1388236"/>
                <a:gd name="connsiteX4" fmla="*/ 1205142 w 1601400"/>
                <a:gd name="connsiteY4" fmla="*/ 1388236 h 1388236"/>
                <a:gd name="connsiteX5" fmla="*/ 396258 w 1601400"/>
                <a:gd name="connsiteY5" fmla="*/ 1388236 h 1388236"/>
                <a:gd name="connsiteX6" fmla="*/ 0 w 1601400"/>
                <a:gd name="connsiteY6" fmla="*/ 694118 h 1388236"/>
                <a:gd name="connsiteX0" fmla="*/ 0 w 1261499"/>
                <a:gd name="connsiteY0" fmla="*/ 105098 h 1388236"/>
                <a:gd name="connsiteX1" fmla="*/ 56357 w 1261499"/>
                <a:gd name="connsiteY1" fmla="*/ 0 h 1388236"/>
                <a:gd name="connsiteX2" fmla="*/ 865241 w 1261499"/>
                <a:gd name="connsiteY2" fmla="*/ 0 h 1388236"/>
                <a:gd name="connsiteX3" fmla="*/ 1261499 w 1261499"/>
                <a:gd name="connsiteY3" fmla="*/ 694118 h 1388236"/>
                <a:gd name="connsiteX4" fmla="*/ 865241 w 1261499"/>
                <a:gd name="connsiteY4" fmla="*/ 1388236 h 1388236"/>
                <a:gd name="connsiteX5" fmla="*/ 56357 w 1261499"/>
                <a:gd name="connsiteY5" fmla="*/ 1388236 h 1388236"/>
                <a:gd name="connsiteX6" fmla="*/ 0 w 1261499"/>
                <a:gd name="connsiteY6" fmla="*/ 105098 h 1388236"/>
                <a:gd name="connsiteX0" fmla="*/ 0 w 1261499"/>
                <a:gd name="connsiteY0" fmla="*/ 105098 h 1388236"/>
                <a:gd name="connsiteX1" fmla="*/ 56357 w 1261499"/>
                <a:gd name="connsiteY1" fmla="*/ 0 h 1388236"/>
                <a:gd name="connsiteX2" fmla="*/ 865241 w 1261499"/>
                <a:gd name="connsiteY2" fmla="*/ 0 h 1388236"/>
                <a:gd name="connsiteX3" fmla="*/ 1261499 w 1261499"/>
                <a:gd name="connsiteY3" fmla="*/ 694118 h 1388236"/>
                <a:gd name="connsiteX4" fmla="*/ 865241 w 1261499"/>
                <a:gd name="connsiteY4" fmla="*/ 1388236 h 1388236"/>
                <a:gd name="connsiteX5" fmla="*/ 744578 w 1261499"/>
                <a:gd name="connsiteY5" fmla="*/ 1387893 h 1388236"/>
                <a:gd name="connsiteX6" fmla="*/ 0 w 1261499"/>
                <a:gd name="connsiteY6" fmla="*/ 105098 h 1388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61499" h="1388236">
                  <a:moveTo>
                    <a:pt x="0" y="105098"/>
                  </a:moveTo>
                  <a:lnTo>
                    <a:pt x="56357" y="0"/>
                  </a:lnTo>
                  <a:lnTo>
                    <a:pt x="865241" y="0"/>
                  </a:lnTo>
                  <a:lnTo>
                    <a:pt x="1261499" y="694118"/>
                  </a:lnTo>
                  <a:lnTo>
                    <a:pt x="865241" y="1388236"/>
                  </a:lnTo>
                  <a:lnTo>
                    <a:pt x="744578" y="1387893"/>
                  </a:lnTo>
                  <a:lnTo>
                    <a:pt x="0" y="105098"/>
                  </a:lnTo>
                  <a:close/>
                </a:path>
              </a:pathLst>
            </a:custGeom>
            <a:solidFill>
              <a:schemeClr val="bg1">
                <a:alpha val="1000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Hexagon 55"/>
            <p:cNvSpPr/>
            <p:nvPr/>
          </p:nvSpPr>
          <p:spPr>
            <a:xfrm rot="1800000">
              <a:off x="24365" y="5402429"/>
              <a:ext cx="1601400" cy="1388236"/>
            </a:xfrm>
            <a:prstGeom prst="hexagon">
              <a:avLst>
                <a:gd name="adj" fmla="val 28544"/>
                <a:gd name="vf" fmla="val 115470"/>
              </a:avLst>
            </a:prstGeom>
            <a:solidFill>
              <a:schemeClr val="bg1">
                <a:alpha val="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Hexagon 56"/>
            <p:cNvSpPr/>
            <p:nvPr/>
          </p:nvSpPr>
          <p:spPr>
            <a:xfrm rot="1800000">
              <a:off x="52941" y="2849728"/>
              <a:ext cx="1601400" cy="1388236"/>
            </a:xfrm>
            <a:prstGeom prst="hexagon">
              <a:avLst>
                <a:gd name="adj" fmla="val 28544"/>
                <a:gd name="vf" fmla="val 115470"/>
              </a:avLst>
            </a:prstGeom>
            <a:solidFill>
              <a:schemeClr val="bg1">
                <a:alpha val="7000"/>
              </a:schemeClr>
            </a:solidFill>
            <a:ln w="12700">
              <a:solidFill>
                <a:schemeClr val="bg1">
                  <a:alpha val="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Hexagon 57"/>
            <p:cNvSpPr/>
            <p:nvPr/>
          </p:nvSpPr>
          <p:spPr>
            <a:xfrm rot="1800000">
              <a:off x="776840" y="4126077"/>
              <a:ext cx="1601400" cy="1388236"/>
            </a:xfrm>
            <a:prstGeom prst="hexagon">
              <a:avLst>
                <a:gd name="adj" fmla="val 28544"/>
                <a:gd name="vf" fmla="val 115470"/>
              </a:avLst>
            </a:prstGeom>
            <a:solidFill>
              <a:schemeClr val="bg1">
                <a:alpha val="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Hexagon 58"/>
            <p:cNvSpPr/>
            <p:nvPr/>
          </p:nvSpPr>
          <p:spPr>
            <a:xfrm rot="1800000">
              <a:off x="1510265" y="5411953"/>
              <a:ext cx="1601400" cy="1388236"/>
            </a:xfrm>
            <a:prstGeom prst="hexagon">
              <a:avLst>
                <a:gd name="adj" fmla="val 28544"/>
                <a:gd name="vf" fmla="val 115470"/>
              </a:avLst>
            </a:prstGeom>
            <a:solidFill>
              <a:schemeClr val="bg1">
                <a:alpha val="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Hexagon 59"/>
            <p:cNvSpPr/>
            <p:nvPr/>
          </p:nvSpPr>
          <p:spPr>
            <a:xfrm rot="1800000">
              <a:off x="1529316" y="2859252"/>
              <a:ext cx="1601400" cy="1388236"/>
            </a:xfrm>
            <a:prstGeom prst="hexagon">
              <a:avLst>
                <a:gd name="adj" fmla="val 28544"/>
                <a:gd name="vf" fmla="val 115470"/>
              </a:avLst>
            </a:prstGeom>
            <a:solidFill>
              <a:schemeClr val="bg1">
                <a:alpha val="7000"/>
              </a:schemeClr>
            </a:solidFill>
            <a:ln w="12700">
              <a:solidFill>
                <a:schemeClr val="bg1">
                  <a:alpha val="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5" name="Hexagon 94"/>
            <p:cNvSpPr/>
            <p:nvPr/>
          </p:nvSpPr>
          <p:spPr>
            <a:xfrm rot="1800000">
              <a:off x="795890" y="1563853"/>
              <a:ext cx="1601400" cy="1388236"/>
            </a:xfrm>
            <a:prstGeom prst="hexagon">
              <a:avLst>
                <a:gd name="adj" fmla="val 28544"/>
                <a:gd name="vf" fmla="val 115470"/>
              </a:avLst>
            </a:prstGeom>
            <a:solidFill>
              <a:schemeClr val="bg1">
                <a:alpha val="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Hexagon 95"/>
            <p:cNvSpPr/>
            <p:nvPr/>
          </p:nvSpPr>
          <p:spPr>
            <a:xfrm rot="1800000">
              <a:off x="6806166" y="4145128"/>
              <a:ext cx="1601400" cy="1388236"/>
            </a:xfrm>
            <a:prstGeom prst="hexagon">
              <a:avLst>
                <a:gd name="adj" fmla="val 28544"/>
                <a:gd name="vf" fmla="val 115470"/>
              </a:avLst>
            </a:prstGeom>
            <a:solidFill>
              <a:schemeClr val="bg1">
                <a:alpha val="1000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7" name="Hexagon 96"/>
            <p:cNvSpPr/>
            <p:nvPr/>
          </p:nvSpPr>
          <p:spPr>
            <a:xfrm rot="1800000">
              <a:off x="7549116" y="5421479"/>
              <a:ext cx="1601400" cy="1388236"/>
            </a:xfrm>
            <a:prstGeom prst="hexagon">
              <a:avLst>
                <a:gd name="adj" fmla="val 28544"/>
                <a:gd name="vf" fmla="val 115470"/>
              </a:avLst>
            </a:prstGeom>
            <a:solidFill>
              <a:schemeClr val="bg1">
                <a:alpha val="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8" name="Hexagon 97"/>
            <p:cNvSpPr/>
            <p:nvPr/>
          </p:nvSpPr>
          <p:spPr>
            <a:xfrm rot="1800000">
              <a:off x="7549117" y="2868778"/>
              <a:ext cx="1601400" cy="1388236"/>
            </a:xfrm>
            <a:prstGeom prst="hexagon">
              <a:avLst>
                <a:gd name="adj" fmla="val 28544"/>
                <a:gd name="vf" fmla="val 115470"/>
              </a:avLst>
            </a:prstGeom>
            <a:solidFill>
              <a:schemeClr val="bg1">
                <a:alpha val="7000"/>
              </a:schemeClr>
            </a:solidFill>
            <a:ln w="12700">
              <a:solidFill>
                <a:schemeClr val="bg1">
                  <a:alpha val="8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9" name="Freeform 98"/>
            <p:cNvSpPr/>
            <p:nvPr/>
          </p:nvSpPr>
          <p:spPr>
            <a:xfrm rot="1800000">
              <a:off x="8306521" y="4055629"/>
              <a:ext cx="1243407" cy="1388236"/>
            </a:xfrm>
            <a:custGeom>
              <a:avLst/>
              <a:gdLst>
                <a:gd name="connsiteX0" fmla="*/ 0 w 1601400"/>
                <a:gd name="connsiteY0" fmla="*/ 694118 h 1388236"/>
                <a:gd name="connsiteX1" fmla="*/ 396258 w 1601400"/>
                <a:gd name="connsiteY1" fmla="*/ 0 h 1388236"/>
                <a:gd name="connsiteX2" fmla="*/ 1205142 w 1601400"/>
                <a:gd name="connsiteY2" fmla="*/ 0 h 1388236"/>
                <a:gd name="connsiteX3" fmla="*/ 1601400 w 1601400"/>
                <a:gd name="connsiteY3" fmla="*/ 694118 h 1388236"/>
                <a:gd name="connsiteX4" fmla="*/ 1205142 w 1601400"/>
                <a:gd name="connsiteY4" fmla="*/ 1388236 h 1388236"/>
                <a:gd name="connsiteX5" fmla="*/ 396258 w 1601400"/>
                <a:gd name="connsiteY5" fmla="*/ 1388236 h 1388236"/>
                <a:gd name="connsiteX6" fmla="*/ 0 w 1601400"/>
                <a:gd name="connsiteY6" fmla="*/ 694118 h 1388236"/>
                <a:gd name="connsiteX0" fmla="*/ 0 w 1601400"/>
                <a:gd name="connsiteY0" fmla="*/ 694118 h 1388236"/>
                <a:gd name="connsiteX1" fmla="*/ 396258 w 1601400"/>
                <a:gd name="connsiteY1" fmla="*/ 0 h 1388236"/>
                <a:gd name="connsiteX2" fmla="*/ 474029 w 1601400"/>
                <a:gd name="connsiteY2" fmla="*/ 4016 h 1388236"/>
                <a:gd name="connsiteX3" fmla="*/ 1601400 w 1601400"/>
                <a:gd name="connsiteY3" fmla="*/ 694118 h 1388236"/>
                <a:gd name="connsiteX4" fmla="*/ 1205142 w 1601400"/>
                <a:gd name="connsiteY4" fmla="*/ 1388236 h 1388236"/>
                <a:gd name="connsiteX5" fmla="*/ 396258 w 1601400"/>
                <a:gd name="connsiteY5" fmla="*/ 1388236 h 1388236"/>
                <a:gd name="connsiteX6" fmla="*/ 0 w 1601400"/>
                <a:gd name="connsiteY6" fmla="*/ 694118 h 1388236"/>
                <a:gd name="connsiteX0" fmla="*/ 0 w 1243407"/>
                <a:gd name="connsiteY0" fmla="*/ 694118 h 1388236"/>
                <a:gd name="connsiteX1" fmla="*/ 396258 w 1243407"/>
                <a:gd name="connsiteY1" fmla="*/ 0 h 1388236"/>
                <a:gd name="connsiteX2" fmla="*/ 474029 w 1243407"/>
                <a:gd name="connsiteY2" fmla="*/ 4016 h 1388236"/>
                <a:gd name="connsiteX3" fmla="*/ 1243407 w 1243407"/>
                <a:gd name="connsiteY3" fmla="*/ 1325983 h 1388236"/>
                <a:gd name="connsiteX4" fmla="*/ 1205142 w 1243407"/>
                <a:gd name="connsiteY4" fmla="*/ 1388236 h 1388236"/>
                <a:gd name="connsiteX5" fmla="*/ 396258 w 1243407"/>
                <a:gd name="connsiteY5" fmla="*/ 1388236 h 1388236"/>
                <a:gd name="connsiteX6" fmla="*/ 0 w 1243407"/>
                <a:gd name="connsiteY6" fmla="*/ 694118 h 13882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43407" h="1388236">
                  <a:moveTo>
                    <a:pt x="0" y="694118"/>
                  </a:moveTo>
                  <a:lnTo>
                    <a:pt x="396258" y="0"/>
                  </a:lnTo>
                  <a:lnTo>
                    <a:pt x="474029" y="4016"/>
                  </a:lnTo>
                  <a:lnTo>
                    <a:pt x="1243407" y="1325983"/>
                  </a:lnTo>
                  <a:lnTo>
                    <a:pt x="1205142" y="1388236"/>
                  </a:lnTo>
                  <a:lnTo>
                    <a:pt x="396258" y="1388236"/>
                  </a:lnTo>
                  <a:lnTo>
                    <a:pt x="0" y="694118"/>
                  </a:lnTo>
                  <a:close/>
                </a:path>
              </a:pathLst>
            </a:custGeom>
            <a:solidFill>
              <a:schemeClr val="bg1">
                <a:alpha val="400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0" name="Freeform 99"/>
            <p:cNvSpPr/>
            <p:nvPr/>
          </p:nvSpPr>
          <p:spPr>
            <a:xfrm rot="1800000">
              <a:off x="8306771" y="1511524"/>
              <a:ext cx="1241871" cy="1388822"/>
            </a:xfrm>
            <a:custGeom>
              <a:avLst/>
              <a:gdLst>
                <a:gd name="connsiteX0" fmla="*/ 0 w 1601400"/>
                <a:gd name="connsiteY0" fmla="*/ 694118 h 1388236"/>
                <a:gd name="connsiteX1" fmla="*/ 396258 w 1601400"/>
                <a:gd name="connsiteY1" fmla="*/ 0 h 1388236"/>
                <a:gd name="connsiteX2" fmla="*/ 1205142 w 1601400"/>
                <a:gd name="connsiteY2" fmla="*/ 0 h 1388236"/>
                <a:gd name="connsiteX3" fmla="*/ 1601400 w 1601400"/>
                <a:gd name="connsiteY3" fmla="*/ 694118 h 1388236"/>
                <a:gd name="connsiteX4" fmla="*/ 1205142 w 1601400"/>
                <a:gd name="connsiteY4" fmla="*/ 1388236 h 1388236"/>
                <a:gd name="connsiteX5" fmla="*/ 396258 w 1601400"/>
                <a:gd name="connsiteY5" fmla="*/ 1388236 h 1388236"/>
                <a:gd name="connsiteX6" fmla="*/ 0 w 1601400"/>
                <a:gd name="connsiteY6" fmla="*/ 694118 h 1388236"/>
                <a:gd name="connsiteX0" fmla="*/ 0 w 1601400"/>
                <a:gd name="connsiteY0" fmla="*/ 694704 h 1388822"/>
                <a:gd name="connsiteX1" fmla="*/ 396258 w 1601400"/>
                <a:gd name="connsiteY1" fmla="*/ 586 h 1388822"/>
                <a:gd name="connsiteX2" fmla="*/ 482002 w 1601400"/>
                <a:gd name="connsiteY2" fmla="*/ 0 h 1388822"/>
                <a:gd name="connsiteX3" fmla="*/ 1601400 w 1601400"/>
                <a:gd name="connsiteY3" fmla="*/ 694704 h 1388822"/>
                <a:gd name="connsiteX4" fmla="*/ 1205142 w 1601400"/>
                <a:gd name="connsiteY4" fmla="*/ 1388822 h 1388822"/>
                <a:gd name="connsiteX5" fmla="*/ 396258 w 1601400"/>
                <a:gd name="connsiteY5" fmla="*/ 1388822 h 1388822"/>
                <a:gd name="connsiteX6" fmla="*/ 0 w 1601400"/>
                <a:gd name="connsiteY6" fmla="*/ 694704 h 1388822"/>
                <a:gd name="connsiteX0" fmla="*/ 0 w 1241871"/>
                <a:gd name="connsiteY0" fmla="*/ 694704 h 1388822"/>
                <a:gd name="connsiteX1" fmla="*/ 396258 w 1241871"/>
                <a:gd name="connsiteY1" fmla="*/ 586 h 1388822"/>
                <a:gd name="connsiteX2" fmla="*/ 482002 w 1241871"/>
                <a:gd name="connsiteY2" fmla="*/ 0 h 1388822"/>
                <a:gd name="connsiteX3" fmla="*/ 1241871 w 1241871"/>
                <a:gd name="connsiteY3" fmla="*/ 1323912 h 1388822"/>
                <a:gd name="connsiteX4" fmla="*/ 1205142 w 1241871"/>
                <a:gd name="connsiteY4" fmla="*/ 1388822 h 1388822"/>
                <a:gd name="connsiteX5" fmla="*/ 396258 w 1241871"/>
                <a:gd name="connsiteY5" fmla="*/ 1388822 h 1388822"/>
                <a:gd name="connsiteX6" fmla="*/ 0 w 1241871"/>
                <a:gd name="connsiteY6" fmla="*/ 694704 h 1388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41871" h="1388822">
                  <a:moveTo>
                    <a:pt x="0" y="694704"/>
                  </a:moveTo>
                  <a:lnTo>
                    <a:pt x="396258" y="586"/>
                  </a:lnTo>
                  <a:lnTo>
                    <a:pt x="482002" y="0"/>
                  </a:lnTo>
                  <a:lnTo>
                    <a:pt x="1241871" y="1323912"/>
                  </a:lnTo>
                  <a:lnTo>
                    <a:pt x="1205142" y="1388822"/>
                  </a:lnTo>
                  <a:lnTo>
                    <a:pt x="396258" y="1388822"/>
                  </a:lnTo>
                  <a:lnTo>
                    <a:pt x="0" y="694704"/>
                  </a:lnTo>
                  <a:close/>
                </a:path>
              </a:pathLst>
            </a:custGeom>
            <a:solidFill>
              <a:schemeClr val="bg1">
                <a:alpha val="0"/>
              </a:schemeClr>
            </a:solidFill>
            <a:ln w="12700">
              <a:solidFill>
                <a:schemeClr val="bg1">
                  <a:alpha val="12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6" name="Rectangle 65"/>
          <p:cNvSpPr/>
          <p:nvPr/>
        </p:nvSpPr>
        <p:spPr>
          <a:xfrm>
            <a:off x="457200" y="333487"/>
            <a:ext cx="8229600" cy="6185647"/>
          </a:xfrm>
          <a:prstGeom prst="rect">
            <a:avLst/>
          </a:prstGeom>
          <a:solidFill>
            <a:schemeClr val="bg1"/>
          </a:solidFill>
          <a:ln w="635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ectangle 69"/>
          <p:cNvSpPr/>
          <p:nvPr/>
        </p:nvSpPr>
        <p:spPr>
          <a:xfrm>
            <a:off x="4561242" y="-21511"/>
            <a:ext cx="3679116" cy="699244"/>
          </a:xfrm>
          <a:prstGeom prst="rect">
            <a:avLst/>
          </a:prstGeom>
          <a:solidFill>
            <a:srgbClr val="F5F5F5"/>
          </a:solidFill>
          <a:ln>
            <a:solidFill>
              <a:schemeClr val="bg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1" name="Rectangle 70"/>
          <p:cNvSpPr/>
          <p:nvPr/>
        </p:nvSpPr>
        <p:spPr>
          <a:xfrm>
            <a:off x="4649096" y="-21510"/>
            <a:ext cx="3505200" cy="62393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Placeholder 1"/>
          <p:cNvSpPr>
            <a:spLocks noGrp="1"/>
          </p:cNvSpPr>
          <p:nvPr>
            <p:ph type="title"/>
          </p:nvPr>
        </p:nvSpPr>
        <p:spPr>
          <a:xfrm>
            <a:off x="1043490" y="1027664"/>
            <a:ext cx="7024744" cy="1143000"/>
          </a:xfrm>
          <a:prstGeom prst="rect">
            <a:avLst/>
          </a:prstGeom>
        </p:spPr>
        <p:txBody>
          <a:bodyPr vert="horz" lIns="91440" tIns="45720" rIns="91440" bIns="45720" rtlCol="0" anchor="b">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1043492" y="2323652"/>
            <a:ext cx="6777317" cy="3508977"/>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2"/>
          </p:nvPr>
        </p:nvSpPr>
        <p:spPr>
          <a:xfrm>
            <a:off x="5997388" y="224492"/>
            <a:ext cx="2133600" cy="365125"/>
          </a:xfrm>
          <a:prstGeom prst="rect">
            <a:avLst/>
          </a:prstGeom>
        </p:spPr>
        <p:txBody>
          <a:bodyPr vert="horz" lIns="91440" tIns="45720" rIns="91440" bIns="45720" rtlCol="0" anchor="ctr"/>
          <a:lstStyle>
            <a:lvl1pPr algn="r">
              <a:defRPr sz="1200">
                <a:solidFill>
                  <a:srgbClr val="FEFEFE"/>
                </a:solidFill>
              </a:defRPr>
            </a:lvl1pPr>
          </a:lstStyle>
          <a:p>
            <a:fld id="{16C01193-8287-4834-A286-6B880643E934}" type="datetime4">
              <a:rPr lang="en-US" smtClean="0"/>
              <a:pPr/>
              <a:t>February 10, 2016</a:t>
            </a:fld>
            <a:endParaRPr lang="en-US"/>
          </a:p>
        </p:txBody>
      </p:sp>
      <p:sp>
        <p:nvSpPr>
          <p:cNvPr id="5" name="Footer Placeholder 4"/>
          <p:cNvSpPr>
            <a:spLocks noGrp="1"/>
          </p:cNvSpPr>
          <p:nvPr>
            <p:ph type="ftr" sz="quarter" idx="3"/>
          </p:nvPr>
        </p:nvSpPr>
        <p:spPr>
          <a:xfrm>
            <a:off x="4641448" y="5852160"/>
            <a:ext cx="3502152" cy="365125"/>
          </a:xfrm>
          <a:prstGeom prst="rect">
            <a:avLst/>
          </a:prstGeom>
        </p:spPr>
        <p:txBody>
          <a:bodyPr vert="horz" lIns="91440" tIns="45720" rIns="91440" bIns="45720" rtlCol="0" anchor="ctr"/>
          <a:lstStyle>
            <a:lvl1pPr algn="r">
              <a:defRPr sz="1200">
                <a:solidFill>
                  <a:schemeClr val="accent1"/>
                </a:solidFill>
              </a:defRPr>
            </a:lvl1pPr>
          </a:lstStyle>
          <a:p>
            <a:endParaRPr lang="en-US" dirty="0"/>
          </a:p>
        </p:txBody>
      </p:sp>
      <p:sp>
        <p:nvSpPr>
          <p:cNvPr id="6" name="Slide Number Placeholder 5"/>
          <p:cNvSpPr>
            <a:spLocks noGrp="1"/>
          </p:cNvSpPr>
          <p:nvPr>
            <p:ph type="sldNum" sz="quarter" idx="4"/>
          </p:nvPr>
        </p:nvSpPr>
        <p:spPr>
          <a:xfrm>
            <a:off x="4649096" y="224491"/>
            <a:ext cx="1332156" cy="365125"/>
          </a:xfrm>
          <a:prstGeom prst="rect">
            <a:avLst/>
          </a:prstGeom>
        </p:spPr>
        <p:txBody>
          <a:bodyPr vert="horz" lIns="91440" tIns="45720" rIns="91440" bIns="45720" rtlCol="0" anchor="ctr"/>
          <a:lstStyle>
            <a:lvl1pPr algn="l">
              <a:defRPr sz="1200">
                <a:solidFill>
                  <a:srgbClr val="FEFEFE"/>
                </a:solidFill>
              </a:defRPr>
            </a:lvl1pPr>
          </a:lstStyle>
          <a:p>
            <a:fld id="{8B37D5FE-740C-46F5-801A-FA5477D9711F}"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793" r:id="rId1"/>
    <p:sldLayoutId id="2147483794" r:id="rId2"/>
    <p:sldLayoutId id="2147483795" r:id="rId3"/>
    <p:sldLayoutId id="2147483796" r:id="rId4"/>
    <p:sldLayoutId id="2147483797" r:id="rId5"/>
    <p:sldLayoutId id="2147483798" r:id="rId6"/>
    <p:sldLayoutId id="2147483799" r:id="rId7"/>
    <p:sldLayoutId id="2147483800" r:id="rId8"/>
    <p:sldLayoutId id="2147483801" r:id="rId9"/>
    <p:sldLayoutId id="2147483802" r:id="rId10"/>
    <p:sldLayoutId id="2147483803" r:id="rId11"/>
  </p:sldLayoutIdLst>
  <p:hf sldNum="0" hdr="0" ftr="0" dt="0"/>
  <p:txStyles>
    <p:titleStyle>
      <a:lvl1pPr algn="l" defTabSz="914400" rtl="0" eaLnBrk="1" latinLnBrk="0" hangingPunct="1">
        <a:spcBef>
          <a:spcPct val="0"/>
        </a:spcBef>
        <a:buNone/>
        <a:defRPr sz="40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274320" algn="l" defTabSz="914400" rtl="0" eaLnBrk="1" latinLnBrk="0" hangingPunct="1">
        <a:spcBef>
          <a:spcPct val="20000"/>
        </a:spcBef>
        <a:buClr>
          <a:schemeClr val="accent1"/>
        </a:buClr>
        <a:buSzPct val="76000"/>
        <a:buFont typeface="Wingdings 2" pitchFamily="18" charset="2"/>
        <a:buChar char=""/>
        <a:defRPr sz="2400" kern="1200">
          <a:solidFill>
            <a:schemeClr val="tx2"/>
          </a:solidFill>
          <a:latin typeface="+mn-lt"/>
          <a:ea typeface="+mn-ea"/>
          <a:cs typeface="+mn-cs"/>
        </a:defRPr>
      </a:lvl1pPr>
      <a:lvl2pPr marL="640080" indent="-274320" algn="l" defTabSz="914400" rtl="0" eaLnBrk="1" latinLnBrk="0" hangingPunct="1">
        <a:spcBef>
          <a:spcPct val="20000"/>
        </a:spcBef>
        <a:buClr>
          <a:schemeClr val="accent1"/>
        </a:buClr>
        <a:buSzPct val="76000"/>
        <a:buFont typeface="Wingdings 2" pitchFamily="18" charset="2"/>
        <a:buChar char=""/>
        <a:defRPr sz="2200" kern="1200">
          <a:solidFill>
            <a:schemeClr val="tx2"/>
          </a:solidFill>
          <a:latin typeface="+mn-lt"/>
          <a:ea typeface="+mn-ea"/>
          <a:cs typeface="+mn-cs"/>
        </a:defRPr>
      </a:lvl2pPr>
      <a:lvl3pPr marL="914400" indent="-228600" algn="l" defTabSz="914400" rtl="0" eaLnBrk="1" latinLnBrk="0" hangingPunct="1">
        <a:spcBef>
          <a:spcPct val="20000"/>
        </a:spcBef>
        <a:buClr>
          <a:schemeClr val="accent1"/>
        </a:buClr>
        <a:buSzPct val="76000"/>
        <a:buFont typeface="Wingdings 2" pitchFamily="18" charset="2"/>
        <a:buChar char=""/>
        <a:defRPr sz="2000" kern="1200">
          <a:solidFill>
            <a:schemeClr val="tx2"/>
          </a:solidFill>
          <a:latin typeface="+mn-lt"/>
          <a:ea typeface="+mn-ea"/>
          <a:cs typeface="+mn-cs"/>
        </a:defRPr>
      </a:lvl3pPr>
      <a:lvl4pPr marL="1124712" indent="-228600" algn="l" defTabSz="914400" rtl="0" eaLnBrk="1" latinLnBrk="0" hangingPunct="1">
        <a:spcBef>
          <a:spcPct val="20000"/>
        </a:spcBef>
        <a:buClr>
          <a:schemeClr val="accent1"/>
        </a:buClr>
        <a:buSzPct val="76000"/>
        <a:buFont typeface="Wingdings 2" pitchFamily="18" charset="2"/>
        <a:buChar char=""/>
        <a:defRPr sz="1800" kern="1200">
          <a:solidFill>
            <a:schemeClr val="tx2"/>
          </a:solidFill>
          <a:latin typeface="+mn-lt"/>
          <a:ea typeface="+mn-ea"/>
          <a:cs typeface="+mn-cs"/>
        </a:defRPr>
      </a:lvl4pPr>
      <a:lvl5pPr marL="1325880" indent="-228600" algn="l" defTabSz="914400" rtl="0" eaLnBrk="1" latinLnBrk="0" hangingPunct="1">
        <a:spcBef>
          <a:spcPct val="20000"/>
        </a:spcBef>
        <a:buClr>
          <a:schemeClr val="accent1"/>
        </a:buClr>
        <a:buSzPct val="76000"/>
        <a:buFont typeface="Wingdings 2" pitchFamily="18" charset="2"/>
        <a:buChar char=""/>
        <a:defRPr sz="1600" kern="1200" baseline="0">
          <a:solidFill>
            <a:schemeClr val="tx2"/>
          </a:solidFill>
          <a:latin typeface="+mn-lt"/>
          <a:ea typeface="+mn-ea"/>
          <a:cs typeface="+mn-cs"/>
        </a:defRPr>
      </a:lvl5pPr>
      <a:lvl6pPr marL="1517904" indent="-228600" algn="l" defTabSz="914400" rtl="0" eaLnBrk="1" latinLnBrk="0" hangingPunct="1">
        <a:spcBef>
          <a:spcPct val="20000"/>
        </a:spcBef>
        <a:buClr>
          <a:schemeClr val="accent1"/>
        </a:buClr>
        <a:buSzPct val="76000"/>
        <a:buFont typeface="Wingdings 2" pitchFamily="18" charset="2"/>
        <a:buChar char=""/>
        <a:defRPr sz="1400" kern="1200">
          <a:solidFill>
            <a:schemeClr val="tx2"/>
          </a:solidFill>
          <a:latin typeface="+mn-lt"/>
          <a:ea typeface="+mn-ea"/>
          <a:cs typeface="+mn-cs"/>
        </a:defRPr>
      </a:lvl6pPr>
      <a:lvl7pPr marL="1719072" indent="-228600" algn="l" defTabSz="914400" rtl="0" eaLnBrk="1" latinLnBrk="0" hangingPunct="1">
        <a:spcBef>
          <a:spcPct val="20000"/>
        </a:spcBef>
        <a:buClr>
          <a:schemeClr val="accent1"/>
        </a:buClr>
        <a:buSzPct val="76000"/>
        <a:buFont typeface="Wingdings 2" pitchFamily="18" charset="2"/>
        <a:buChar char=""/>
        <a:defRPr sz="1400" kern="1200">
          <a:solidFill>
            <a:schemeClr val="tx2"/>
          </a:solidFill>
          <a:latin typeface="+mn-lt"/>
          <a:ea typeface="+mn-ea"/>
          <a:cs typeface="+mn-cs"/>
        </a:defRPr>
      </a:lvl7pPr>
      <a:lvl8pPr marL="1920240" indent="-228600" algn="l" defTabSz="914400" rtl="0" eaLnBrk="1" latinLnBrk="0" hangingPunct="1">
        <a:spcBef>
          <a:spcPct val="20000"/>
        </a:spcBef>
        <a:buClr>
          <a:schemeClr val="accent1"/>
        </a:buClr>
        <a:buSzPct val="76000"/>
        <a:buFont typeface="Wingdings 2" pitchFamily="18" charset="2"/>
        <a:buChar char=""/>
        <a:defRPr sz="1400" kern="1200">
          <a:solidFill>
            <a:schemeClr val="tx2"/>
          </a:solidFill>
          <a:latin typeface="+mn-lt"/>
          <a:ea typeface="+mn-ea"/>
          <a:cs typeface="+mn-cs"/>
        </a:defRPr>
      </a:lvl8pPr>
      <a:lvl9pPr marL="2121408" indent="-228600" algn="l" defTabSz="914400" rtl="0" eaLnBrk="1" latinLnBrk="0" hangingPunct="1">
        <a:spcBef>
          <a:spcPct val="20000"/>
        </a:spcBef>
        <a:buClr>
          <a:schemeClr val="accent1"/>
        </a:buClr>
        <a:buSzPct val="76000"/>
        <a:buFont typeface="Wingdings 2" pitchFamily="18" charset="2"/>
        <a:buChar char=""/>
        <a:defRPr sz="1400" kern="120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3.png"/><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hyperlink" Target="https://www.youtube.com/watch?v=80Pl-fq6WPw" TargetMode="Externa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4638842" y="2116546"/>
            <a:ext cx="3649579" cy="1702160"/>
          </a:xfrm>
        </p:spPr>
        <p:txBody>
          <a:bodyPr>
            <a:noAutofit/>
          </a:bodyPr>
          <a:lstStyle/>
          <a:p>
            <a:r>
              <a:rPr kumimoji="1" lang="en-US" altLang="zh-CN" sz="3400" dirty="0" smtClean="0"/>
              <a:t>Twitter Analysis</a:t>
            </a:r>
            <a:r>
              <a:rPr kumimoji="1" lang="zh-CN" altLang="en-US" sz="3400" dirty="0" smtClean="0"/>
              <a:t> </a:t>
            </a:r>
            <a:r>
              <a:rPr kumimoji="1" lang="en-US" altLang="zh-CN" sz="3400" dirty="0" smtClean="0"/>
              <a:t>of Super</a:t>
            </a:r>
            <a:r>
              <a:rPr kumimoji="1" lang="zh-CN" altLang="en-US" sz="3400" dirty="0" smtClean="0"/>
              <a:t> </a:t>
            </a:r>
            <a:r>
              <a:rPr kumimoji="1" lang="en-US" altLang="zh-CN" sz="3400" dirty="0" smtClean="0"/>
              <a:t>Bowl</a:t>
            </a:r>
            <a:r>
              <a:rPr kumimoji="1" lang="zh-CN" altLang="en-US" sz="3400" dirty="0" smtClean="0"/>
              <a:t> </a:t>
            </a:r>
            <a:r>
              <a:rPr kumimoji="1" lang="en-US" altLang="zh-CN" sz="3400" dirty="0" smtClean="0"/>
              <a:t>50</a:t>
            </a:r>
            <a:r>
              <a:rPr kumimoji="1" lang="zh-CN" altLang="en-US" sz="3400" dirty="0" smtClean="0"/>
              <a:t> </a:t>
            </a:r>
            <a:endParaRPr kumimoji="1" lang="zh-CN" altLang="en-US" sz="3400" dirty="0"/>
          </a:p>
        </p:txBody>
      </p:sp>
      <p:sp>
        <p:nvSpPr>
          <p:cNvPr id="3" name="副标题 2"/>
          <p:cNvSpPr>
            <a:spLocks noGrp="1"/>
          </p:cNvSpPr>
          <p:nvPr>
            <p:ph type="subTitle" idx="1"/>
          </p:nvPr>
        </p:nvSpPr>
        <p:spPr>
          <a:xfrm>
            <a:off x="4733365" y="4425614"/>
            <a:ext cx="3309803" cy="1260629"/>
          </a:xfrm>
        </p:spPr>
        <p:txBody>
          <a:bodyPr>
            <a:normAutofit lnSpcReduction="10000"/>
          </a:bodyPr>
          <a:lstStyle/>
          <a:p>
            <a:r>
              <a:rPr lang="en-US" altLang="zh-CN" smtClean="0"/>
              <a:t>-- Dennis  </a:t>
            </a:r>
            <a:r>
              <a:rPr lang="en-US" altLang="zh-CN" dirty="0" smtClean="0"/>
              <a:t>Silva</a:t>
            </a:r>
          </a:p>
          <a:p>
            <a:r>
              <a:rPr lang="en-US" altLang="zh-CN" dirty="0" smtClean="0"/>
              <a:t>-- </a:t>
            </a:r>
            <a:r>
              <a:rPr lang="en-US" altLang="zh-CN" dirty="0" err="1" smtClean="0"/>
              <a:t>Xuanyu</a:t>
            </a:r>
            <a:r>
              <a:rPr lang="en-US" altLang="zh-CN" dirty="0" smtClean="0"/>
              <a:t> Li</a:t>
            </a:r>
            <a:endParaRPr lang="en-US" altLang="zh-CN" dirty="0"/>
          </a:p>
          <a:p>
            <a:r>
              <a:rPr lang="zh-CN" altLang="zh-CN" dirty="0" smtClean="0"/>
              <a:t>-</a:t>
            </a:r>
            <a:r>
              <a:rPr lang="en-US" altLang="zh-CN" dirty="0" smtClean="0"/>
              <a:t>- Branden </a:t>
            </a:r>
            <a:r>
              <a:rPr lang="en-US" altLang="zh-CN" dirty="0" err="1" smtClean="0"/>
              <a:t>Diniz</a:t>
            </a:r>
            <a:endParaRPr lang="en-US" altLang="zh-CN" dirty="0"/>
          </a:p>
          <a:p>
            <a:r>
              <a:rPr lang="zh-CN" altLang="zh-CN" dirty="0" smtClean="0"/>
              <a:t>-</a:t>
            </a:r>
            <a:r>
              <a:rPr lang="en-US" altLang="zh-CN" dirty="0" smtClean="0"/>
              <a:t>- </a:t>
            </a:r>
            <a:r>
              <a:rPr lang="en-US" altLang="zh-CN" dirty="0" err="1"/>
              <a:t>Chuxin</a:t>
            </a:r>
            <a:r>
              <a:rPr lang="en-US" altLang="zh-CN" dirty="0"/>
              <a:t> Wei</a:t>
            </a:r>
          </a:p>
          <a:p>
            <a:endParaRPr kumimoji="1" lang="zh-CN" altLang="en-US" dirty="0"/>
          </a:p>
        </p:txBody>
      </p:sp>
      <p:pic>
        <p:nvPicPr>
          <p:cNvPr id="6" name="图片 5"/>
          <p:cNvPicPr>
            <a:picLocks noChangeAspect="1"/>
          </p:cNvPicPr>
          <p:nvPr/>
        </p:nvPicPr>
        <p:blipFill>
          <a:blip r:embed="rId2"/>
          <a:stretch>
            <a:fillRect/>
          </a:stretch>
        </p:blipFill>
        <p:spPr>
          <a:xfrm>
            <a:off x="346380" y="2914763"/>
            <a:ext cx="3682541" cy="3342533"/>
          </a:xfrm>
          <a:prstGeom prst="rect">
            <a:avLst/>
          </a:prstGeom>
        </p:spPr>
      </p:pic>
      <p:pic>
        <p:nvPicPr>
          <p:cNvPr id="4" name="图片 3"/>
          <p:cNvPicPr>
            <a:picLocks noChangeAspect="1"/>
          </p:cNvPicPr>
          <p:nvPr/>
        </p:nvPicPr>
        <p:blipFill>
          <a:blip r:embed="rId3"/>
          <a:stretch>
            <a:fillRect/>
          </a:stretch>
        </p:blipFill>
        <p:spPr>
          <a:xfrm>
            <a:off x="88901" y="78692"/>
            <a:ext cx="1866899" cy="1517778"/>
          </a:xfrm>
          <a:prstGeom prst="rect">
            <a:avLst/>
          </a:prstGeom>
        </p:spPr>
      </p:pic>
    </p:spTree>
    <p:extLst>
      <p:ext uri="{BB962C8B-B14F-4D97-AF65-F5344CB8AC3E}">
        <p14:creationId xmlns:p14="http://schemas.microsoft.com/office/powerpoint/2010/main" val="1279391166"/>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043489" y="545414"/>
            <a:ext cx="7381049" cy="1143000"/>
          </a:xfrm>
        </p:spPr>
        <p:txBody>
          <a:bodyPr>
            <a:normAutofit/>
          </a:bodyPr>
          <a:lstStyle/>
          <a:p>
            <a:r>
              <a:rPr kumimoji="1" lang="en-US" altLang="zh-CN" sz="2800" dirty="0"/>
              <a:t>4. Exploring Data</a:t>
            </a:r>
            <a:r>
              <a:rPr kumimoji="1" lang="zh-CN" altLang="en-US" sz="2800" dirty="0"/>
              <a:t>: </a:t>
            </a:r>
            <a:r>
              <a:rPr kumimoji="1" lang="en-US" altLang="zh-CN" sz="2800" dirty="0"/>
              <a:t>Commercials</a:t>
            </a:r>
            <a:r>
              <a:rPr kumimoji="1" lang="zh-CN" altLang="en-US" sz="2800" dirty="0"/>
              <a:t> </a:t>
            </a:r>
            <a:r>
              <a:rPr kumimoji="1" lang="en-US" altLang="zh-CN" sz="2800" dirty="0"/>
              <a:t>vs.</a:t>
            </a:r>
            <a:r>
              <a:rPr kumimoji="1" lang="zh-CN" altLang="en-US" sz="2800" dirty="0"/>
              <a:t> </a:t>
            </a:r>
            <a:r>
              <a:rPr kumimoji="1" lang="en-US" altLang="zh-CN" sz="2800" dirty="0"/>
              <a:t>Game</a:t>
            </a:r>
            <a:endParaRPr kumimoji="1" lang="zh-CN" altLang="en-US" sz="2800" dirty="0"/>
          </a:p>
        </p:txBody>
      </p:sp>
      <p:sp>
        <p:nvSpPr>
          <p:cNvPr id="3" name="内容占位符 2"/>
          <p:cNvSpPr>
            <a:spLocks noGrp="1"/>
          </p:cNvSpPr>
          <p:nvPr>
            <p:ph idx="1"/>
          </p:nvPr>
        </p:nvSpPr>
        <p:spPr>
          <a:xfrm>
            <a:off x="1018092" y="2006876"/>
            <a:ext cx="7509665" cy="3508977"/>
          </a:xfrm>
        </p:spPr>
        <p:txBody>
          <a:bodyPr/>
          <a:lstStyle/>
          <a:p>
            <a:r>
              <a:rPr kumimoji="1" lang="en-US" altLang="zh-CN" dirty="0">
                <a:solidFill>
                  <a:schemeClr val="accent1"/>
                </a:solidFill>
              </a:rPr>
              <a:t>Tweets</a:t>
            </a:r>
            <a:r>
              <a:rPr kumimoji="1" lang="zh-CN" altLang="en-US" dirty="0">
                <a:solidFill>
                  <a:schemeClr val="accent1"/>
                </a:solidFill>
              </a:rPr>
              <a:t> </a:t>
            </a:r>
            <a:r>
              <a:rPr kumimoji="1" lang="en-US" altLang="zh-CN" dirty="0">
                <a:solidFill>
                  <a:schemeClr val="accent1"/>
                </a:solidFill>
              </a:rPr>
              <a:t>about</a:t>
            </a:r>
            <a:r>
              <a:rPr kumimoji="1" lang="zh-CN" altLang="en-US" dirty="0">
                <a:solidFill>
                  <a:schemeClr val="accent1"/>
                </a:solidFill>
              </a:rPr>
              <a:t> </a:t>
            </a:r>
            <a:r>
              <a:rPr kumimoji="1" lang="en-US" altLang="zh-CN" dirty="0">
                <a:solidFill>
                  <a:schemeClr val="accent1"/>
                </a:solidFill>
              </a:rPr>
              <a:t>the</a:t>
            </a:r>
            <a:r>
              <a:rPr kumimoji="1" lang="zh-CN" altLang="en-US" dirty="0">
                <a:solidFill>
                  <a:schemeClr val="accent1"/>
                </a:solidFill>
              </a:rPr>
              <a:t> </a:t>
            </a:r>
            <a:r>
              <a:rPr kumimoji="1" lang="en-US" altLang="zh-CN" dirty="0">
                <a:solidFill>
                  <a:schemeClr val="accent1"/>
                </a:solidFill>
              </a:rPr>
              <a:t>Game </a:t>
            </a:r>
            <a:r>
              <a:rPr lang="en-US" altLang="zh-CN" dirty="0" smtClean="0">
                <a:solidFill>
                  <a:srgbClr val="74A510"/>
                </a:solidFill>
              </a:rPr>
              <a:t>(</a:t>
            </a:r>
            <a:r>
              <a:rPr kumimoji="1" lang="en-US" altLang="zh-CN" dirty="0" smtClean="0">
                <a:solidFill>
                  <a:schemeClr val="accent1"/>
                </a:solidFill>
              </a:rPr>
              <a:t>Broncos</a:t>
            </a:r>
            <a:r>
              <a:rPr kumimoji="1" lang="zh-CN" altLang="en-US" dirty="0" smtClean="0">
                <a:solidFill>
                  <a:schemeClr val="accent1"/>
                </a:solidFill>
              </a:rPr>
              <a:t> </a:t>
            </a:r>
            <a:r>
              <a:rPr kumimoji="1" lang="en-US" altLang="zh-CN" dirty="0" smtClean="0">
                <a:solidFill>
                  <a:schemeClr val="accent1"/>
                </a:solidFill>
              </a:rPr>
              <a:t>vs.</a:t>
            </a:r>
            <a:r>
              <a:rPr kumimoji="1" lang="zh-CN" altLang="en-US" dirty="0">
                <a:solidFill>
                  <a:schemeClr val="accent1"/>
                </a:solidFill>
              </a:rPr>
              <a:t> </a:t>
            </a:r>
            <a:r>
              <a:rPr kumimoji="1" lang="en-US" altLang="zh-CN" dirty="0">
                <a:solidFill>
                  <a:schemeClr val="accent1"/>
                </a:solidFill>
              </a:rPr>
              <a:t>Panthers</a:t>
            </a:r>
            <a:r>
              <a:rPr kumimoji="1" lang="zh-CN" altLang="en-US" dirty="0" smtClean="0">
                <a:solidFill>
                  <a:schemeClr val="accent1"/>
                </a:solidFill>
              </a:rPr>
              <a:t> </a:t>
            </a:r>
            <a:r>
              <a:rPr lang="en-US" altLang="zh-CN" dirty="0" smtClean="0">
                <a:solidFill>
                  <a:srgbClr val="74A510"/>
                </a:solidFill>
              </a:rPr>
              <a:t>)</a:t>
            </a:r>
            <a:endParaRPr kumimoji="1" lang="zh-CN" altLang="en-US" dirty="0"/>
          </a:p>
        </p:txBody>
      </p:sp>
      <p:pic>
        <p:nvPicPr>
          <p:cNvPr id="4" name="Picture 1"/>
          <p:cNvPicPr/>
          <p:nvPr/>
        </p:nvPicPr>
        <p:blipFill rotWithShape="1">
          <a:blip r:embed="rId2" cstate="print"/>
          <a:srcRect r="14308"/>
          <a:stretch/>
        </p:blipFill>
        <p:spPr bwMode="auto">
          <a:xfrm>
            <a:off x="567927" y="2755651"/>
            <a:ext cx="3831336" cy="2095037"/>
          </a:xfrm>
          <a:prstGeom prst="rect">
            <a:avLst/>
          </a:prstGeom>
          <a:noFill/>
          <a:ln w="9525">
            <a:noFill/>
            <a:miter lim="800000"/>
            <a:headEnd/>
            <a:tailEnd/>
          </a:ln>
        </p:spPr>
      </p:pic>
      <p:pic>
        <p:nvPicPr>
          <p:cNvPr id="5" name="Picture 1"/>
          <p:cNvPicPr/>
          <p:nvPr/>
        </p:nvPicPr>
        <p:blipFill rotWithShape="1">
          <a:blip r:embed="rId3" cstate="print"/>
          <a:srcRect r="12984"/>
          <a:stretch/>
        </p:blipFill>
        <p:spPr bwMode="auto">
          <a:xfrm>
            <a:off x="5105083" y="2823383"/>
            <a:ext cx="3035808" cy="1998587"/>
          </a:xfrm>
          <a:prstGeom prst="rect">
            <a:avLst/>
          </a:prstGeom>
          <a:noFill/>
          <a:ln w="9525">
            <a:noFill/>
            <a:miter lim="800000"/>
            <a:headEnd/>
            <a:tailEnd/>
          </a:ln>
        </p:spPr>
      </p:pic>
      <p:pic>
        <p:nvPicPr>
          <p:cNvPr id="8" name="图片 7"/>
          <p:cNvPicPr>
            <a:picLocks noChangeAspect="1"/>
          </p:cNvPicPr>
          <p:nvPr/>
        </p:nvPicPr>
        <p:blipFill>
          <a:blip r:embed="rId4"/>
          <a:stretch>
            <a:fillRect/>
          </a:stretch>
        </p:blipFill>
        <p:spPr>
          <a:xfrm>
            <a:off x="5918200" y="4969914"/>
            <a:ext cx="2774657" cy="1560745"/>
          </a:xfrm>
          <a:prstGeom prst="rect">
            <a:avLst/>
          </a:prstGeom>
        </p:spPr>
      </p:pic>
      <p:pic>
        <p:nvPicPr>
          <p:cNvPr id="9" name="图片 8"/>
          <p:cNvPicPr>
            <a:picLocks noChangeAspect="1"/>
          </p:cNvPicPr>
          <p:nvPr/>
        </p:nvPicPr>
        <p:blipFill>
          <a:blip r:embed="rId5"/>
          <a:stretch>
            <a:fillRect/>
          </a:stretch>
        </p:blipFill>
        <p:spPr>
          <a:xfrm>
            <a:off x="3136901" y="4969914"/>
            <a:ext cx="2743199" cy="1521620"/>
          </a:xfrm>
          <a:prstGeom prst="rect">
            <a:avLst/>
          </a:prstGeom>
        </p:spPr>
      </p:pic>
      <p:pic>
        <p:nvPicPr>
          <p:cNvPr id="12" name="图片 11"/>
          <p:cNvPicPr>
            <a:picLocks noChangeAspect="1"/>
          </p:cNvPicPr>
          <p:nvPr/>
        </p:nvPicPr>
        <p:blipFill>
          <a:blip r:embed="rId6"/>
          <a:stretch>
            <a:fillRect/>
          </a:stretch>
        </p:blipFill>
        <p:spPr>
          <a:xfrm>
            <a:off x="482600" y="4969914"/>
            <a:ext cx="2628901" cy="1529310"/>
          </a:xfrm>
          <a:prstGeom prst="rect">
            <a:avLst/>
          </a:prstGeom>
        </p:spPr>
      </p:pic>
    </p:spTree>
    <p:extLst>
      <p:ext uri="{BB962C8B-B14F-4D97-AF65-F5344CB8AC3E}">
        <p14:creationId xmlns:p14="http://schemas.microsoft.com/office/powerpoint/2010/main" val="309510745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p:txBody>
          <a:bodyPr>
            <a:normAutofit/>
          </a:bodyPr>
          <a:lstStyle/>
          <a:p>
            <a:r>
              <a:rPr kumimoji="1" lang="en-US" altLang="zh-CN" sz="2800" dirty="0">
                <a:solidFill>
                  <a:schemeClr val="accent1">
                    <a:lumMod val="75000"/>
                  </a:schemeClr>
                </a:solidFill>
                <a:latin typeface="+mj-lt"/>
                <a:ea typeface="+mj-ea"/>
                <a:cs typeface="+mj-cs"/>
              </a:rPr>
              <a:t>Tweets:</a:t>
            </a:r>
            <a:r>
              <a:rPr kumimoji="1" lang="zh-CN" altLang="en-US" sz="2800" dirty="0">
                <a:solidFill>
                  <a:schemeClr val="accent1">
                    <a:lumMod val="75000"/>
                  </a:schemeClr>
                </a:solidFill>
                <a:latin typeface="+mj-lt"/>
                <a:ea typeface="+mj-ea"/>
                <a:cs typeface="+mj-cs"/>
              </a:rPr>
              <a:t> </a:t>
            </a:r>
            <a:r>
              <a:rPr kumimoji="1" lang="en-US" altLang="zh-CN" sz="2800" dirty="0">
                <a:solidFill>
                  <a:schemeClr val="accent1">
                    <a:lumMod val="75000"/>
                  </a:schemeClr>
                </a:solidFill>
                <a:latin typeface="+mj-lt"/>
                <a:ea typeface="+mj-ea"/>
                <a:cs typeface="+mj-cs"/>
              </a:rPr>
              <a:t>Commercials</a:t>
            </a:r>
            <a:r>
              <a:rPr kumimoji="1" lang="zh-CN" altLang="en-US" sz="2800" dirty="0">
                <a:solidFill>
                  <a:schemeClr val="accent1">
                    <a:lumMod val="75000"/>
                  </a:schemeClr>
                </a:solidFill>
                <a:latin typeface="+mj-lt"/>
                <a:ea typeface="+mj-ea"/>
                <a:cs typeface="+mj-cs"/>
              </a:rPr>
              <a:t> </a:t>
            </a:r>
            <a:r>
              <a:rPr kumimoji="1" lang="en-US" altLang="zh-CN" sz="2800" dirty="0">
                <a:solidFill>
                  <a:schemeClr val="accent1">
                    <a:lumMod val="75000"/>
                  </a:schemeClr>
                </a:solidFill>
                <a:latin typeface="+mj-lt"/>
                <a:ea typeface="+mj-ea"/>
                <a:cs typeface="+mj-cs"/>
              </a:rPr>
              <a:t>vs.</a:t>
            </a:r>
            <a:r>
              <a:rPr kumimoji="1" lang="zh-CN" altLang="en-US" sz="2800" dirty="0">
                <a:solidFill>
                  <a:schemeClr val="accent1">
                    <a:lumMod val="75000"/>
                  </a:schemeClr>
                </a:solidFill>
                <a:latin typeface="+mj-lt"/>
                <a:ea typeface="+mj-ea"/>
                <a:cs typeface="+mj-cs"/>
              </a:rPr>
              <a:t> </a:t>
            </a:r>
            <a:r>
              <a:rPr kumimoji="1" lang="en-US" altLang="zh-CN" sz="2800" dirty="0" smtClean="0">
                <a:solidFill>
                  <a:schemeClr val="accent1">
                    <a:lumMod val="75000"/>
                  </a:schemeClr>
                </a:solidFill>
                <a:latin typeface="+mj-lt"/>
                <a:ea typeface="+mj-ea"/>
                <a:cs typeface="+mj-cs"/>
              </a:rPr>
              <a:t>Game</a:t>
            </a:r>
          </a:p>
          <a:p>
            <a:endParaRPr kumimoji="1" lang="en-US" altLang="zh-CN" sz="2800" dirty="0">
              <a:solidFill>
                <a:schemeClr val="accent1">
                  <a:lumMod val="75000"/>
                </a:schemeClr>
              </a:solidFill>
              <a:latin typeface="+mj-lt"/>
              <a:ea typeface="+mj-ea"/>
              <a:cs typeface="+mj-cs"/>
            </a:endParaRPr>
          </a:p>
          <a:p>
            <a:endParaRPr kumimoji="1" lang="zh-CN" altLang="en-US" sz="2800" dirty="0">
              <a:solidFill>
                <a:schemeClr val="accent1">
                  <a:lumMod val="75000"/>
                </a:schemeClr>
              </a:solidFill>
              <a:latin typeface="+mj-lt"/>
              <a:ea typeface="+mj-ea"/>
              <a:cs typeface="+mj-cs"/>
            </a:endParaRPr>
          </a:p>
        </p:txBody>
      </p:sp>
      <p:sp>
        <p:nvSpPr>
          <p:cNvPr id="4" name="标题 1"/>
          <p:cNvSpPr>
            <a:spLocks noGrp="1"/>
          </p:cNvSpPr>
          <p:nvPr>
            <p:ph type="title"/>
          </p:nvPr>
        </p:nvSpPr>
        <p:spPr>
          <a:xfrm>
            <a:off x="1043489" y="545414"/>
            <a:ext cx="7381049" cy="1143000"/>
          </a:xfrm>
        </p:spPr>
        <p:txBody>
          <a:bodyPr>
            <a:normAutofit/>
          </a:bodyPr>
          <a:lstStyle/>
          <a:p>
            <a:r>
              <a:rPr kumimoji="1" lang="en-US" altLang="zh-CN" sz="2800" dirty="0"/>
              <a:t>4. Exploring Data</a:t>
            </a:r>
            <a:r>
              <a:rPr kumimoji="1" lang="zh-CN" altLang="en-US" sz="2800" dirty="0"/>
              <a:t>: </a:t>
            </a:r>
            <a:r>
              <a:rPr kumimoji="1" lang="en-US" altLang="zh-CN" sz="2800" dirty="0"/>
              <a:t>Commercials</a:t>
            </a:r>
            <a:r>
              <a:rPr kumimoji="1" lang="zh-CN" altLang="en-US" sz="2800" dirty="0"/>
              <a:t> </a:t>
            </a:r>
            <a:r>
              <a:rPr kumimoji="1" lang="en-US" altLang="zh-CN" sz="2800" dirty="0"/>
              <a:t>vs.</a:t>
            </a:r>
            <a:r>
              <a:rPr kumimoji="1" lang="zh-CN" altLang="en-US" sz="2800" dirty="0"/>
              <a:t> </a:t>
            </a:r>
            <a:r>
              <a:rPr kumimoji="1" lang="en-US" altLang="zh-CN" sz="2800" dirty="0"/>
              <a:t>Game</a:t>
            </a:r>
            <a:endParaRPr kumimoji="1" lang="zh-CN" altLang="en-US" sz="2800" dirty="0"/>
          </a:p>
        </p:txBody>
      </p:sp>
      <p:pic>
        <p:nvPicPr>
          <p:cNvPr id="9" name="图片 8"/>
          <p:cNvPicPr>
            <a:picLocks noChangeAspect="1"/>
          </p:cNvPicPr>
          <p:nvPr/>
        </p:nvPicPr>
        <p:blipFill>
          <a:blip r:embed="rId2"/>
          <a:stretch>
            <a:fillRect/>
          </a:stretch>
        </p:blipFill>
        <p:spPr>
          <a:xfrm>
            <a:off x="5892800" y="2819400"/>
            <a:ext cx="2692400" cy="1643815"/>
          </a:xfrm>
          <a:prstGeom prst="rect">
            <a:avLst/>
          </a:prstGeom>
        </p:spPr>
      </p:pic>
      <p:pic>
        <p:nvPicPr>
          <p:cNvPr id="10" name="图片 9"/>
          <p:cNvPicPr>
            <a:picLocks noChangeAspect="1"/>
          </p:cNvPicPr>
          <p:nvPr/>
        </p:nvPicPr>
        <p:blipFill>
          <a:blip r:embed="rId3"/>
          <a:stretch>
            <a:fillRect/>
          </a:stretch>
        </p:blipFill>
        <p:spPr>
          <a:xfrm>
            <a:off x="5986597" y="4564814"/>
            <a:ext cx="2674803" cy="1924885"/>
          </a:xfrm>
          <a:prstGeom prst="rect">
            <a:avLst/>
          </a:prstGeom>
        </p:spPr>
      </p:pic>
      <p:pic>
        <p:nvPicPr>
          <p:cNvPr id="7" name="Picture 4"/>
          <p:cNvPicPr/>
          <p:nvPr/>
        </p:nvPicPr>
        <p:blipFill rotWithShape="1">
          <a:blip r:embed="rId4" cstate="print">
            <a:extLst>
              <a:ext uri="{28A0092B-C50C-407E-A947-70E740481C1C}">
                <a14:useLocalDpi xmlns:a14="http://schemas.microsoft.com/office/drawing/2010/main" val="0"/>
              </a:ext>
            </a:extLst>
          </a:blip>
          <a:srcRect r="14217"/>
          <a:stretch/>
        </p:blipFill>
        <p:spPr bwMode="auto">
          <a:xfrm>
            <a:off x="559887" y="3149600"/>
            <a:ext cx="5180513" cy="3074151"/>
          </a:xfrm>
          <a:prstGeom prst="rect">
            <a:avLst/>
          </a:prstGeom>
          <a:noFill/>
          <a:ln>
            <a:noFill/>
          </a:ln>
          <a:extLst>
            <a:ext uri="{53640926-AAD7-44d8-BBD7-CCE9431645EC}">
              <a14:shadowObscured xmlns="" xmlns:a14="http://schemas.microsoft.com/office/drawing/2010/main"/>
            </a:ext>
          </a:extLst>
        </p:spPr>
      </p:pic>
    </p:spTree>
    <p:extLst>
      <p:ext uri="{BB962C8B-B14F-4D97-AF65-F5344CB8AC3E}">
        <p14:creationId xmlns:p14="http://schemas.microsoft.com/office/powerpoint/2010/main" val="52956869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3022600" y="2761565"/>
            <a:ext cx="3441700" cy="707886"/>
          </a:xfrm>
          <a:prstGeom prst="rect">
            <a:avLst/>
          </a:prstGeom>
          <a:noFill/>
        </p:spPr>
        <p:txBody>
          <a:bodyPr wrap="square" rtlCol="0">
            <a:spAutoFit/>
          </a:bodyPr>
          <a:lstStyle/>
          <a:p>
            <a:r>
              <a:rPr kumimoji="1" lang="en-US" altLang="zh-CN" sz="4000" dirty="0" smtClean="0"/>
              <a:t>THANK YOU </a:t>
            </a:r>
            <a:endParaRPr kumimoji="1" lang="zh-CN" altLang="en-US" sz="4000" dirty="0"/>
          </a:p>
        </p:txBody>
      </p:sp>
    </p:spTree>
    <p:extLst>
      <p:ext uri="{BB962C8B-B14F-4D97-AF65-F5344CB8AC3E}">
        <p14:creationId xmlns:p14="http://schemas.microsoft.com/office/powerpoint/2010/main" val="50716586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r>
              <a:rPr kumimoji="1" lang="en-US" altLang="zh-CN" dirty="0" smtClean="0"/>
              <a:t>BACKGROUND </a:t>
            </a:r>
            <a:endParaRPr kumimoji="1" lang="zh-CN" altLang="en-US" dirty="0"/>
          </a:p>
        </p:txBody>
      </p:sp>
      <p:pic>
        <p:nvPicPr>
          <p:cNvPr id="6" name="内容占位符 5"/>
          <p:cNvPicPr>
            <a:picLocks noGrp="1" noChangeAspect="1"/>
          </p:cNvPicPr>
          <p:nvPr>
            <p:ph idx="1"/>
          </p:nvPr>
        </p:nvPicPr>
        <p:blipFill>
          <a:blip r:embed="rId3"/>
          <a:srcRect t="4790" b="4790"/>
          <a:stretch>
            <a:fillRect/>
          </a:stretch>
        </p:blipFill>
        <p:spPr>
          <a:xfrm>
            <a:off x="746875" y="3182547"/>
            <a:ext cx="5730394" cy="2966929"/>
          </a:xfrm>
        </p:spPr>
      </p:pic>
      <p:sp>
        <p:nvSpPr>
          <p:cNvPr id="7" name="文本框 6"/>
          <p:cNvSpPr txBox="1"/>
          <p:nvPr/>
        </p:nvSpPr>
        <p:spPr>
          <a:xfrm>
            <a:off x="1043492" y="2259217"/>
            <a:ext cx="5253036" cy="1231106"/>
          </a:xfrm>
          <a:prstGeom prst="rect">
            <a:avLst/>
          </a:prstGeom>
          <a:noFill/>
        </p:spPr>
        <p:txBody>
          <a:bodyPr wrap="square" rtlCol="0">
            <a:spAutoFit/>
          </a:bodyPr>
          <a:lstStyle/>
          <a:p>
            <a:r>
              <a:rPr kumimoji="1" lang="en-US" altLang="zh-CN" sz="2000" b="1" dirty="0" smtClean="0">
                <a:solidFill>
                  <a:schemeClr val="accent1"/>
                </a:solidFill>
                <a:latin typeface="+mj-lt"/>
                <a:ea typeface="+mj-ea"/>
                <a:cs typeface="+mj-cs"/>
              </a:rPr>
              <a:t>TV</a:t>
            </a:r>
            <a:r>
              <a:rPr kumimoji="1" lang="zh-CN" altLang="en-US" sz="2000" b="1" dirty="0" smtClean="0">
                <a:solidFill>
                  <a:schemeClr val="accent1"/>
                </a:solidFill>
                <a:latin typeface="+mj-lt"/>
                <a:ea typeface="+mj-ea"/>
                <a:cs typeface="+mj-cs"/>
              </a:rPr>
              <a:t> </a:t>
            </a:r>
            <a:r>
              <a:rPr kumimoji="1" lang="en-US" altLang="zh-CN" sz="2000" b="1" dirty="0">
                <a:solidFill>
                  <a:schemeClr val="accent1"/>
                </a:solidFill>
                <a:latin typeface="+mj-lt"/>
                <a:ea typeface="+mj-ea"/>
                <a:cs typeface="+mj-cs"/>
              </a:rPr>
              <a:t>Viewership</a:t>
            </a:r>
          </a:p>
          <a:p>
            <a:r>
              <a:rPr lang="en-US" altLang="zh-CN" b="1" dirty="0" smtClean="0"/>
              <a:t>TV Viewership </a:t>
            </a:r>
            <a:r>
              <a:rPr lang="en-US" altLang="zh-CN" b="1" dirty="0"/>
              <a:t>of the Super Bowl in the United States from 1990 to 2016 (in millions)</a:t>
            </a:r>
          </a:p>
          <a:p>
            <a:endParaRPr kumimoji="1" lang="zh-CN" altLang="en-US" dirty="0"/>
          </a:p>
        </p:txBody>
      </p:sp>
      <p:sp>
        <p:nvSpPr>
          <p:cNvPr id="8" name="文本框 7"/>
          <p:cNvSpPr txBox="1"/>
          <p:nvPr/>
        </p:nvSpPr>
        <p:spPr>
          <a:xfrm>
            <a:off x="2593475" y="6173714"/>
            <a:ext cx="2687052" cy="369332"/>
          </a:xfrm>
          <a:prstGeom prst="rect">
            <a:avLst/>
          </a:prstGeom>
          <a:noFill/>
        </p:spPr>
        <p:txBody>
          <a:bodyPr wrap="square" rtlCol="0">
            <a:spAutoFit/>
          </a:bodyPr>
          <a:lstStyle/>
          <a:p>
            <a:r>
              <a:rPr kumimoji="1" lang="en-US" altLang="zh-CN" dirty="0" smtClean="0"/>
              <a:t>(Source:</a:t>
            </a:r>
            <a:r>
              <a:rPr kumimoji="1" lang="zh-CN" altLang="en-US" dirty="0" smtClean="0"/>
              <a:t> </a:t>
            </a:r>
            <a:r>
              <a:rPr kumimoji="1" lang="en-US" altLang="zh-CN" dirty="0" err="1" smtClean="0"/>
              <a:t>statista</a:t>
            </a:r>
            <a:r>
              <a:rPr kumimoji="1" lang="en-US" altLang="zh-CN" dirty="0" smtClean="0"/>
              <a:t>)</a:t>
            </a:r>
            <a:endParaRPr kumimoji="1" lang="zh-CN" altLang="en-US" dirty="0"/>
          </a:p>
        </p:txBody>
      </p:sp>
      <p:sp>
        <p:nvSpPr>
          <p:cNvPr id="3" name="文本框 2"/>
          <p:cNvSpPr txBox="1"/>
          <p:nvPr/>
        </p:nvSpPr>
        <p:spPr>
          <a:xfrm>
            <a:off x="6637867" y="3903596"/>
            <a:ext cx="1998133" cy="1015663"/>
          </a:xfrm>
          <a:prstGeom prst="rect">
            <a:avLst/>
          </a:prstGeom>
          <a:noFill/>
        </p:spPr>
        <p:txBody>
          <a:bodyPr wrap="square" rtlCol="0">
            <a:spAutoFit/>
          </a:bodyPr>
          <a:lstStyle/>
          <a:p>
            <a:pPr algn="ctr"/>
            <a:r>
              <a:rPr kumimoji="1" lang="en-US" altLang="zh-CN" sz="2000" b="1" dirty="0" smtClean="0">
                <a:solidFill>
                  <a:schemeClr val="bg2">
                    <a:lumMod val="50000"/>
                  </a:schemeClr>
                </a:solidFill>
              </a:rPr>
              <a:t>Tweets</a:t>
            </a:r>
            <a:r>
              <a:rPr kumimoji="1" lang="zh-CN" altLang="en-US" sz="2000" b="1" dirty="0" smtClean="0">
                <a:solidFill>
                  <a:schemeClr val="bg2">
                    <a:lumMod val="50000"/>
                  </a:schemeClr>
                </a:solidFill>
              </a:rPr>
              <a:t> </a:t>
            </a:r>
            <a:r>
              <a:rPr kumimoji="1" lang="en-US" altLang="zh-CN" sz="2000" b="1" dirty="0" smtClean="0">
                <a:solidFill>
                  <a:schemeClr val="bg2">
                    <a:lumMod val="50000"/>
                  </a:schemeClr>
                </a:solidFill>
              </a:rPr>
              <a:t>in</a:t>
            </a:r>
            <a:r>
              <a:rPr kumimoji="1" lang="zh-CN" altLang="en-US" sz="2000" b="1" dirty="0" smtClean="0">
                <a:solidFill>
                  <a:schemeClr val="bg2">
                    <a:lumMod val="50000"/>
                  </a:schemeClr>
                </a:solidFill>
              </a:rPr>
              <a:t> </a:t>
            </a:r>
            <a:r>
              <a:rPr kumimoji="1" lang="en-US" altLang="zh-CN" sz="2000" b="1" dirty="0" smtClean="0">
                <a:solidFill>
                  <a:schemeClr val="bg2">
                    <a:lumMod val="50000"/>
                  </a:schemeClr>
                </a:solidFill>
              </a:rPr>
              <a:t>2015:</a:t>
            </a:r>
            <a:r>
              <a:rPr kumimoji="1" lang="zh-CN" altLang="en-US" sz="2000" b="1" dirty="0" smtClean="0">
                <a:solidFill>
                  <a:schemeClr val="bg2">
                    <a:lumMod val="50000"/>
                  </a:schemeClr>
                </a:solidFill>
              </a:rPr>
              <a:t> </a:t>
            </a:r>
            <a:r>
              <a:rPr kumimoji="1" lang="en-US" altLang="zh-CN" sz="2000" b="1" dirty="0" smtClean="0">
                <a:solidFill>
                  <a:schemeClr val="bg2">
                    <a:lumMod val="50000"/>
                  </a:schemeClr>
                </a:solidFill>
              </a:rPr>
              <a:t>28.4 million</a:t>
            </a:r>
          </a:p>
          <a:p>
            <a:pPr algn="ctr"/>
            <a:r>
              <a:rPr kumimoji="1" lang="zh-CN" altLang="zh-CN" sz="2000" b="1" dirty="0" smtClean="0">
                <a:solidFill>
                  <a:schemeClr val="bg2">
                    <a:lumMod val="50000"/>
                  </a:schemeClr>
                </a:solidFill>
              </a:rPr>
              <a:t>(</a:t>
            </a:r>
            <a:r>
              <a:rPr kumimoji="1" lang="en-US" altLang="zh-CN" sz="2000" b="1" dirty="0" smtClean="0">
                <a:solidFill>
                  <a:schemeClr val="bg2">
                    <a:lumMod val="50000"/>
                  </a:schemeClr>
                </a:solidFill>
              </a:rPr>
              <a:t>CNBC)</a:t>
            </a:r>
            <a:endParaRPr kumimoji="1" lang="zh-CN" altLang="en-US" sz="2000" b="1" dirty="0">
              <a:solidFill>
                <a:schemeClr val="bg2">
                  <a:lumMod val="50000"/>
                </a:schemeClr>
              </a:solidFill>
            </a:endParaRPr>
          </a:p>
        </p:txBody>
      </p:sp>
    </p:spTree>
    <p:extLst>
      <p:ext uri="{BB962C8B-B14F-4D97-AF65-F5344CB8AC3E}">
        <p14:creationId xmlns:p14="http://schemas.microsoft.com/office/powerpoint/2010/main" val="8656829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a:t>Methodology</a:t>
            </a:r>
            <a:r>
              <a:rPr lang="en-US" altLang="zh-CN" dirty="0"/>
              <a:t> </a:t>
            </a:r>
            <a:endParaRPr kumimoji="1" lang="zh-CN" altLang="en-US" dirty="0"/>
          </a:p>
        </p:txBody>
      </p:sp>
      <p:sp>
        <p:nvSpPr>
          <p:cNvPr id="3" name="内容占位符 2"/>
          <p:cNvSpPr>
            <a:spLocks noGrp="1"/>
          </p:cNvSpPr>
          <p:nvPr>
            <p:ph idx="1"/>
          </p:nvPr>
        </p:nvSpPr>
        <p:spPr/>
        <p:txBody>
          <a:bodyPr/>
          <a:lstStyle/>
          <a:p>
            <a:r>
              <a:rPr lang="en-US" altLang="zh-CN" dirty="0">
                <a:solidFill>
                  <a:srgbClr val="74A510"/>
                </a:solidFill>
              </a:rPr>
              <a:t>S</a:t>
            </a:r>
            <a:r>
              <a:rPr lang="en-US" altLang="zh-CN" dirty="0" smtClean="0">
                <a:solidFill>
                  <a:srgbClr val="74A510"/>
                </a:solidFill>
              </a:rPr>
              <a:t>plit </a:t>
            </a:r>
            <a:r>
              <a:rPr lang="en-US" altLang="zh-CN" dirty="0">
                <a:solidFill>
                  <a:srgbClr val="74A510"/>
                </a:solidFill>
              </a:rPr>
              <a:t>our </a:t>
            </a:r>
            <a:r>
              <a:rPr lang="en-US" altLang="zh-CN" dirty="0" smtClean="0">
                <a:solidFill>
                  <a:srgbClr val="74A510"/>
                </a:solidFill>
              </a:rPr>
              <a:t>Data </a:t>
            </a:r>
            <a:r>
              <a:rPr lang="en-US" altLang="zh-CN" dirty="0">
                <a:solidFill>
                  <a:srgbClr val="74A510"/>
                </a:solidFill>
              </a:rPr>
              <a:t>C</a:t>
            </a:r>
            <a:r>
              <a:rPr lang="en-US" altLang="zh-CN" dirty="0" smtClean="0">
                <a:solidFill>
                  <a:srgbClr val="74A510"/>
                </a:solidFill>
              </a:rPr>
              <a:t>ollection </a:t>
            </a:r>
            <a:r>
              <a:rPr lang="en-US" altLang="zh-CN" dirty="0">
                <a:solidFill>
                  <a:srgbClr val="74A510"/>
                </a:solidFill>
              </a:rPr>
              <a:t>into </a:t>
            </a:r>
            <a:r>
              <a:rPr lang="en-US" altLang="zh-CN" dirty="0" smtClean="0">
                <a:solidFill>
                  <a:srgbClr val="74A510"/>
                </a:solidFill>
              </a:rPr>
              <a:t>Two </a:t>
            </a:r>
            <a:r>
              <a:rPr lang="en-US" altLang="zh-CN" dirty="0">
                <a:solidFill>
                  <a:srgbClr val="74A510"/>
                </a:solidFill>
              </a:rPr>
              <a:t>S</a:t>
            </a:r>
            <a:r>
              <a:rPr lang="en-US" altLang="zh-CN" dirty="0" smtClean="0">
                <a:solidFill>
                  <a:srgbClr val="74A510"/>
                </a:solidFill>
              </a:rPr>
              <a:t>ections </a:t>
            </a:r>
            <a:endParaRPr kumimoji="1" lang="zh-CN" altLang="en-US" dirty="0">
              <a:solidFill>
                <a:srgbClr val="74A510"/>
              </a:solidFill>
            </a:endParaRPr>
          </a:p>
        </p:txBody>
      </p:sp>
      <p:cxnSp>
        <p:nvCxnSpPr>
          <p:cNvPr id="5" name="直接连接符 6"/>
          <p:cNvCxnSpPr/>
          <p:nvPr/>
        </p:nvCxnSpPr>
        <p:spPr>
          <a:xfrm>
            <a:off x="4369388" y="3035275"/>
            <a:ext cx="0" cy="2797354"/>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1253066" y="3052208"/>
            <a:ext cx="2658533" cy="2123658"/>
          </a:xfrm>
          <a:prstGeom prst="rect">
            <a:avLst/>
          </a:prstGeom>
          <a:noFill/>
        </p:spPr>
        <p:txBody>
          <a:bodyPr wrap="square" rtlCol="0">
            <a:spAutoFit/>
          </a:bodyPr>
          <a:lstStyle/>
          <a:p>
            <a:r>
              <a:rPr lang="zh-CN" altLang="en-US" sz="2000" dirty="0" smtClean="0">
                <a:solidFill>
                  <a:srgbClr val="74A510"/>
                </a:solidFill>
              </a:rPr>
              <a:t>   </a:t>
            </a:r>
            <a:r>
              <a:rPr lang="en-US" altLang="zh-CN" sz="2000" dirty="0" smtClean="0">
                <a:solidFill>
                  <a:srgbClr val="74A510"/>
                </a:solidFill>
              </a:rPr>
              <a:t>Streaming </a:t>
            </a:r>
            <a:r>
              <a:rPr lang="en-US" altLang="zh-CN" sz="2000" dirty="0">
                <a:solidFill>
                  <a:srgbClr val="74A510"/>
                </a:solidFill>
              </a:rPr>
              <a:t>API</a:t>
            </a:r>
          </a:p>
          <a:p>
            <a:endParaRPr lang="en-US" altLang="zh-CN" dirty="0"/>
          </a:p>
          <a:p>
            <a:endParaRPr lang="en-US" altLang="zh-CN" dirty="0"/>
          </a:p>
          <a:p>
            <a:pPr marL="285750" indent="-285750">
              <a:buFont typeface="Arial"/>
              <a:buChar char="•"/>
            </a:pPr>
            <a:r>
              <a:rPr lang="en-US" altLang="zh-CN" dirty="0" smtClean="0"/>
              <a:t>A specific advertisement</a:t>
            </a:r>
          </a:p>
          <a:p>
            <a:endParaRPr lang="en-US" altLang="zh-CN" dirty="0" smtClean="0"/>
          </a:p>
          <a:p>
            <a:pPr marL="285750" indent="-285750">
              <a:buFont typeface="Arial"/>
              <a:buChar char="•"/>
            </a:pPr>
            <a:r>
              <a:rPr lang="en-US" altLang="zh-CN" dirty="0" smtClean="0"/>
              <a:t>Real</a:t>
            </a:r>
            <a:r>
              <a:rPr lang="zh-CN" altLang="en-US" dirty="0" smtClean="0"/>
              <a:t> </a:t>
            </a:r>
            <a:r>
              <a:rPr lang="en-US" altLang="zh-CN" dirty="0" smtClean="0"/>
              <a:t>time</a:t>
            </a:r>
            <a:r>
              <a:rPr lang="zh-CN" altLang="en-US" dirty="0" smtClean="0"/>
              <a:t> </a:t>
            </a:r>
            <a:r>
              <a:rPr lang="en-US" altLang="zh-CN" dirty="0" smtClean="0"/>
              <a:t>results   </a:t>
            </a:r>
            <a:endParaRPr kumimoji="1" lang="zh-CN" altLang="en-US" dirty="0"/>
          </a:p>
        </p:txBody>
      </p:sp>
      <p:sp>
        <p:nvSpPr>
          <p:cNvPr id="7" name="文本框 6"/>
          <p:cNvSpPr txBox="1"/>
          <p:nvPr/>
        </p:nvSpPr>
        <p:spPr>
          <a:xfrm>
            <a:off x="5249333" y="3035276"/>
            <a:ext cx="2571476" cy="3170099"/>
          </a:xfrm>
          <a:prstGeom prst="rect">
            <a:avLst/>
          </a:prstGeom>
          <a:noFill/>
        </p:spPr>
        <p:txBody>
          <a:bodyPr wrap="square" rtlCol="0">
            <a:spAutoFit/>
          </a:bodyPr>
          <a:lstStyle/>
          <a:p>
            <a:pPr algn="ctr"/>
            <a:r>
              <a:rPr lang="en-US" altLang="zh-CN" sz="2000" dirty="0">
                <a:solidFill>
                  <a:srgbClr val="74A510"/>
                </a:solidFill>
              </a:rPr>
              <a:t>REST API</a:t>
            </a:r>
          </a:p>
          <a:p>
            <a:endParaRPr lang="en-US" altLang="zh-CN" dirty="0"/>
          </a:p>
          <a:p>
            <a:endParaRPr lang="en-US" altLang="zh-CN" dirty="0" smtClean="0"/>
          </a:p>
          <a:p>
            <a:pPr marL="285750" indent="-285750">
              <a:buFont typeface="Arial"/>
              <a:buChar char="•"/>
            </a:pPr>
            <a:r>
              <a:rPr lang="en-US" altLang="zh-CN" dirty="0" smtClean="0"/>
              <a:t>A</a:t>
            </a:r>
            <a:r>
              <a:rPr lang="zh-CN" altLang="en-US" dirty="0" smtClean="0"/>
              <a:t> </a:t>
            </a:r>
            <a:r>
              <a:rPr lang="en-US" altLang="zh-CN" dirty="0" smtClean="0"/>
              <a:t>variety </a:t>
            </a:r>
            <a:r>
              <a:rPr lang="en-US" altLang="zh-CN" dirty="0"/>
              <a:t>of </a:t>
            </a:r>
            <a:r>
              <a:rPr lang="en-US" altLang="zh-CN" dirty="0" smtClean="0"/>
              <a:t>advertisements</a:t>
            </a:r>
          </a:p>
          <a:p>
            <a:pPr marL="285750" indent="-285750">
              <a:buFont typeface="Arial"/>
              <a:buChar char="•"/>
            </a:pPr>
            <a:endParaRPr lang="en-US" altLang="zh-CN" dirty="0" smtClean="0"/>
          </a:p>
          <a:p>
            <a:pPr marL="285750" indent="-285750">
              <a:buFont typeface="Arial"/>
              <a:buChar char="•"/>
            </a:pPr>
            <a:r>
              <a:rPr lang="en-US" altLang="zh-CN" dirty="0" smtClean="0"/>
              <a:t>Increased</a:t>
            </a:r>
            <a:r>
              <a:rPr lang="zh-CN" altLang="en-US" dirty="0" smtClean="0"/>
              <a:t> </a:t>
            </a:r>
            <a:r>
              <a:rPr lang="en-US" altLang="zh-CN" dirty="0" smtClean="0"/>
              <a:t>number</a:t>
            </a:r>
            <a:r>
              <a:rPr lang="zh-CN" altLang="en-US" dirty="0" smtClean="0"/>
              <a:t> </a:t>
            </a:r>
            <a:r>
              <a:rPr lang="en-US" altLang="zh-CN" dirty="0" smtClean="0"/>
              <a:t>of</a:t>
            </a:r>
            <a:r>
              <a:rPr lang="zh-CN" altLang="en-US" dirty="0" smtClean="0"/>
              <a:t> </a:t>
            </a:r>
            <a:r>
              <a:rPr lang="en-US" altLang="zh-CN" dirty="0" smtClean="0"/>
              <a:t>tweets</a:t>
            </a:r>
            <a:r>
              <a:rPr lang="zh-CN" altLang="en-US" dirty="0" smtClean="0"/>
              <a:t> </a:t>
            </a:r>
            <a:r>
              <a:rPr lang="en-US" altLang="zh-CN" dirty="0" smtClean="0"/>
              <a:t>collected</a:t>
            </a:r>
          </a:p>
          <a:p>
            <a:pPr marL="285750" indent="-285750">
              <a:buFont typeface="Arial"/>
              <a:buChar char="•"/>
            </a:pPr>
            <a:endParaRPr lang="en-US" altLang="zh-CN" dirty="0"/>
          </a:p>
          <a:p>
            <a:pPr marL="285750" indent="-285750">
              <a:buFont typeface="Arial"/>
              <a:buChar char="•"/>
            </a:pPr>
            <a:r>
              <a:rPr lang="en-US" altLang="zh-CN" dirty="0" smtClean="0"/>
              <a:t> Avoid</a:t>
            </a:r>
            <a:r>
              <a:rPr lang="zh-CN" altLang="en-US" dirty="0" smtClean="0"/>
              <a:t> </a:t>
            </a:r>
            <a:r>
              <a:rPr lang="en-US" altLang="zh-CN" dirty="0" smtClean="0"/>
              <a:t>rate</a:t>
            </a:r>
            <a:r>
              <a:rPr lang="zh-CN" altLang="en-US" dirty="0" smtClean="0"/>
              <a:t> </a:t>
            </a:r>
            <a:r>
              <a:rPr lang="en-US" altLang="zh-CN" dirty="0" smtClean="0"/>
              <a:t>limiting</a:t>
            </a:r>
            <a:endParaRPr kumimoji="1" lang="zh-CN" altLang="en-US" dirty="0"/>
          </a:p>
        </p:txBody>
      </p:sp>
    </p:spTree>
    <p:extLst>
      <p:ext uri="{BB962C8B-B14F-4D97-AF65-F5344CB8AC3E}">
        <p14:creationId xmlns:p14="http://schemas.microsoft.com/office/powerpoint/2010/main" val="39279634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043490" y="587397"/>
            <a:ext cx="7024744" cy="1143000"/>
          </a:xfrm>
        </p:spPr>
        <p:txBody>
          <a:bodyPr/>
          <a:lstStyle/>
          <a:p>
            <a:r>
              <a:rPr kumimoji="1" lang="en-US" altLang="zh-CN" dirty="0"/>
              <a:t>Methodology</a:t>
            </a:r>
            <a:endParaRPr kumimoji="1" lang="zh-CN" altLang="en-US" dirty="0"/>
          </a:p>
        </p:txBody>
      </p:sp>
      <p:sp>
        <p:nvSpPr>
          <p:cNvPr id="3" name="内容占位符 2"/>
          <p:cNvSpPr>
            <a:spLocks noGrp="1"/>
          </p:cNvSpPr>
          <p:nvPr>
            <p:ph idx="1"/>
          </p:nvPr>
        </p:nvSpPr>
        <p:spPr>
          <a:xfrm>
            <a:off x="1043491" y="2323652"/>
            <a:ext cx="7321575" cy="3941681"/>
          </a:xfrm>
        </p:spPr>
        <p:txBody>
          <a:bodyPr>
            <a:normAutofit fontScale="92500" lnSpcReduction="20000"/>
          </a:bodyPr>
          <a:lstStyle/>
          <a:p>
            <a:endParaRPr kumimoji="1" lang="en-US" altLang="zh-CN" dirty="0" smtClean="0"/>
          </a:p>
          <a:p>
            <a:endParaRPr kumimoji="1" lang="en-US" altLang="zh-CN" dirty="0"/>
          </a:p>
          <a:p>
            <a:endParaRPr kumimoji="1" lang="en-US" altLang="zh-CN" dirty="0" smtClean="0"/>
          </a:p>
          <a:p>
            <a:endParaRPr kumimoji="1" lang="en-US" altLang="zh-CN" dirty="0"/>
          </a:p>
          <a:p>
            <a:endParaRPr kumimoji="1" lang="en-US" altLang="zh-CN" dirty="0" smtClean="0"/>
          </a:p>
          <a:p>
            <a:endParaRPr kumimoji="1" lang="en-US" altLang="zh-CN" dirty="0"/>
          </a:p>
          <a:p>
            <a:endParaRPr kumimoji="1" lang="en-US" altLang="zh-CN" dirty="0" smtClean="0"/>
          </a:p>
          <a:p>
            <a:endParaRPr kumimoji="1" lang="en-US" altLang="zh-CN" dirty="0" smtClean="0"/>
          </a:p>
          <a:p>
            <a:endParaRPr kumimoji="1" lang="en-US" altLang="zh-CN" dirty="0"/>
          </a:p>
          <a:p>
            <a:r>
              <a:rPr kumimoji="1" lang="en-US" altLang="zh-CN" u="sng" dirty="0" smtClean="0">
                <a:hlinkClick r:id="rId2"/>
              </a:rPr>
              <a:t>https</a:t>
            </a:r>
            <a:r>
              <a:rPr kumimoji="1" lang="en-US" altLang="zh-CN" u="sng" dirty="0">
                <a:hlinkClick r:id="rId2"/>
              </a:rPr>
              <a:t>://www.youtube.com/watch?v=80Pl-</a:t>
            </a:r>
            <a:r>
              <a:rPr kumimoji="1" lang="en-US" altLang="zh-CN" u="sng" dirty="0" smtClean="0">
                <a:hlinkClick r:id="rId2"/>
              </a:rPr>
              <a:t>fq6WPw</a:t>
            </a:r>
            <a:r>
              <a:rPr kumimoji="1" lang="zh-CN" altLang="en-US" u="sng" dirty="0" smtClean="0"/>
              <a:t> </a:t>
            </a:r>
            <a:endParaRPr kumimoji="1" lang="zh-CN" altLang="en-US" u="sng" dirty="0"/>
          </a:p>
        </p:txBody>
      </p:sp>
      <p:pic>
        <p:nvPicPr>
          <p:cNvPr id="4" name="图片 3"/>
          <p:cNvPicPr>
            <a:picLocks noChangeAspect="1"/>
          </p:cNvPicPr>
          <p:nvPr/>
        </p:nvPicPr>
        <p:blipFill>
          <a:blip r:embed="rId3"/>
          <a:stretch>
            <a:fillRect/>
          </a:stretch>
        </p:blipFill>
        <p:spPr>
          <a:xfrm>
            <a:off x="1043490" y="1730397"/>
            <a:ext cx="5441977" cy="3621686"/>
          </a:xfrm>
          <a:prstGeom prst="rect">
            <a:avLst/>
          </a:prstGeom>
        </p:spPr>
      </p:pic>
      <p:pic>
        <p:nvPicPr>
          <p:cNvPr id="7" name="图片 6"/>
          <p:cNvPicPr>
            <a:picLocks noChangeAspect="1"/>
          </p:cNvPicPr>
          <p:nvPr/>
        </p:nvPicPr>
        <p:blipFill rotWithShape="1">
          <a:blip r:embed="rId4"/>
          <a:srcRect l="19004" t="1" r="15996" b="1689"/>
          <a:stretch/>
        </p:blipFill>
        <p:spPr>
          <a:xfrm>
            <a:off x="5214995" y="2492551"/>
            <a:ext cx="3361114" cy="2859532"/>
          </a:xfrm>
          <a:prstGeom prst="rect">
            <a:avLst/>
          </a:prstGeom>
        </p:spPr>
      </p:pic>
    </p:spTree>
    <p:extLst>
      <p:ext uri="{BB962C8B-B14F-4D97-AF65-F5344CB8AC3E}">
        <p14:creationId xmlns:p14="http://schemas.microsoft.com/office/powerpoint/2010/main" val="1450225740"/>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en-US" altLang="zh-CN" dirty="0" smtClean="0"/>
              <a:t>FINDINGS</a:t>
            </a:r>
            <a:endParaRPr kumimoji="1" lang="zh-CN" altLang="en-US" dirty="0"/>
          </a:p>
        </p:txBody>
      </p:sp>
      <p:sp>
        <p:nvSpPr>
          <p:cNvPr id="3" name="内容占位符 2"/>
          <p:cNvSpPr>
            <a:spLocks noGrp="1"/>
          </p:cNvSpPr>
          <p:nvPr>
            <p:ph idx="1"/>
          </p:nvPr>
        </p:nvSpPr>
        <p:spPr>
          <a:xfrm>
            <a:off x="1043491" y="2420102"/>
            <a:ext cx="7509665" cy="3508977"/>
          </a:xfrm>
        </p:spPr>
        <p:txBody>
          <a:bodyPr>
            <a:normAutofit/>
          </a:bodyPr>
          <a:lstStyle/>
          <a:p>
            <a:pPr marL="68580" lvl="0" indent="0">
              <a:lnSpc>
                <a:spcPct val="130000"/>
              </a:lnSpc>
              <a:spcBef>
                <a:spcPct val="0"/>
              </a:spcBef>
              <a:buNone/>
            </a:pPr>
            <a:r>
              <a:rPr kumimoji="1" lang="en-US" altLang="zh-CN" dirty="0">
                <a:solidFill>
                  <a:schemeClr val="accent1"/>
                </a:solidFill>
                <a:latin typeface="+mj-lt"/>
                <a:ea typeface="+mj-ea"/>
                <a:cs typeface="+mj-cs"/>
              </a:rPr>
              <a:t>1</a:t>
            </a:r>
            <a:r>
              <a:rPr kumimoji="1" lang="en-US" altLang="zh-CN" dirty="0" smtClean="0">
                <a:solidFill>
                  <a:schemeClr val="accent1"/>
                </a:solidFill>
                <a:latin typeface="+mj-lt"/>
                <a:ea typeface="+mj-ea"/>
                <a:cs typeface="+mj-cs"/>
              </a:rPr>
              <a:t>.</a:t>
            </a:r>
            <a:r>
              <a:rPr kumimoji="1" lang="zh-CN" altLang="en-US" dirty="0" smtClean="0">
                <a:solidFill>
                  <a:schemeClr val="accent1"/>
                </a:solidFill>
                <a:latin typeface="+mj-lt"/>
                <a:ea typeface="+mj-ea"/>
                <a:cs typeface="+mj-cs"/>
              </a:rPr>
              <a:t> </a:t>
            </a:r>
            <a:r>
              <a:rPr kumimoji="1" lang="en-US" altLang="zh-CN" dirty="0" smtClean="0">
                <a:solidFill>
                  <a:schemeClr val="accent1"/>
                </a:solidFill>
                <a:latin typeface="+mj-lt"/>
                <a:ea typeface="+mj-ea"/>
                <a:cs typeface="+mj-cs"/>
              </a:rPr>
              <a:t>Amount </a:t>
            </a:r>
            <a:r>
              <a:rPr kumimoji="1" lang="en-US" altLang="zh-CN" dirty="0">
                <a:solidFill>
                  <a:schemeClr val="accent1"/>
                </a:solidFill>
                <a:latin typeface="+mj-lt"/>
                <a:ea typeface="+mj-ea"/>
                <a:cs typeface="+mj-cs"/>
              </a:rPr>
              <a:t>of </a:t>
            </a:r>
            <a:r>
              <a:rPr kumimoji="1" lang="en-US" altLang="zh-CN" dirty="0" smtClean="0">
                <a:solidFill>
                  <a:schemeClr val="accent1"/>
                </a:solidFill>
                <a:latin typeface="+mj-lt"/>
                <a:ea typeface="+mj-ea"/>
                <a:cs typeface="+mj-cs"/>
              </a:rPr>
              <a:t>Tweets</a:t>
            </a:r>
            <a:endParaRPr kumimoji="1" lang="en-US" altLang="zh-CN" dirty="0">
              <a:solidFill>
                <a:schemeClr val="accent1"/>
              </a:solidFill>
              <a:latin typeface="+mj-lt"/>
              <a:ea typeface="+mj-ea"/>
              <a:cs typeface="+mj-cs"/>
            </a:endParaRPr>
          </a:p>
          <a:p>
            <a:pPr marL="68580" indent="0">
              <a:lnSpc>
                <a:spcPct val="130000"/>
              </a:lnSpc>
              <a:spcBef>
                <a:spcPct val="0"/>
              </a:spcBef>
              <a:buNone/>
            </a:pPr>
            <a:r>
              <a:rPr kumimoji="1" lang="en-US" altLang="zh-CN" dirty="0">
                <a:solidFill>
                  <a:schemeClr val="accent1"/>
                </a:solidFill>
                <a:latin typeface="+mj-lt"/>
                <a:ea typeface="+mj-ea"/>
                <a:cs typeface="+mj-cs"/>
              </a:rPr>
              <a:t>2</a:t>
            </a:r>
            <a:r>
              <a:rPr kumimoji="1" lang="en-US" altLang="zh-CN" dirty="0" smtClean="0">
                <a:solidFill>
                  <a:schemeClr val="accent1"/>
                </a:solidFill>
                <a:latin typeface="+mj-lt"/>
                <a:ea typeface="+mj-ea"/>
                <a:cs typeface="+mj-cs"/>
              </a:rPr>
              <a:t>.</a:t>
            </a:r>
            <a:r>
              <a:rPr kumimoji="1" lang="zh-CN" altLang="en-US" dirty="0" smtClean="0">
                <a:solidFill>
                  <a:schemeClr val="accent1"/>
                </a:solidFill>
                <a:latin typeface="+mj-lt"/>
                <a:ea typeface="+mj-ea"/>
                <a:cs typeface="+mj-cs"/>
              </a:rPr>
              <a:t> </a:t>
            </a:r>
            <a:r>
              <a:rPr kumimoji="1" lang="en-US" altLang="zh-CN" dirty="0" smtClean="0">
                <a:solidFill>
                  <a:schemeClr val="accent1"/>
                </a:solidFill>
                <a:latin typeface="+mj-lt"/>
                <a:ea typeface="+mj-ea"/>
                <a:cs typeface="+mj-cs"/>
              </a:rPr>
              <a:t>Frequency </a:t>
            </a:r>
            <a:r>
              <a:rPr kumimoji="1" lang="en-US" altLang="zh-CN" dirty="0">
                <a:solidFill>
                  <a:schemeClr val="accent1"/>
                </a:solidFill>
                <a:latin typeface="+mj-lt"/>
                <a:ea typeface="+mj-ea"/>
                <a:cs typeface="+mj-cs"/>
              </a:rPr>
              <a:t>Analysis on Tweets </a:t>
            </a:r>
          </a:p>
          <a:p>
            <a:pPr marL="68580" indent="0">
              <a:lnSpc>
                <a:spcPct val="130000"/>
              </a:lnSpc>
              <a:spcBef>
                <a:spcPct val="0"/>
              </a:spcBef>
              <a:buNone/>
            </a:pPr>
            <a:r>
              <a:rPr kumimoji="1" lang="en-US" altLang="zh-CN" dirty="0">
                <a:solidFill>
                  <a:schemeClr val="accent1"/>
                </a:solidFill>
                <a:latin typeface="+mj-lt"/>
                <a:ea typeface="+mj-ea"/>
                <a:cs typeface="+mj-cs"/>
              </a:rPr>
              <a:t>3</a:t>
            </a:r>
            <a:r>
              <a:rPr kumimoji="1" lang="en-US" altLang="zh-CN" dirty="0" smtClean="0">
                <a:solidFill>
                  <a:schemeClr val="accent1"/>
                </a:solidFill>
                <a:latin typeface="+mj-lt"/>
                <a:ea typeface="+mj-ea"/>
                <a:cs typeface="+mj-cs"/>
              </a:rPr>
              <a:t>.</a:t>
            </a:r>
            <a:r>
              <a:rPr kumimoji="1" lang="zh-CN" altLang="en-US" dirty="0" smtClean="0">
                <a:solidFill>
                  <a:schemeClr val="accent1"/>
                </a:solidFill>
                <a:latin typeface="+mj-lt"/>
                <a:ea typeface="+mj-ea"/>
                <a:cs typeface="+mj-cs"/>
              </a:rPr>
              <a:t> </a:t>
            </a:r>
            <a:r>
              <a:rPr kumimoji="1" lang="en-US" altLang="zh-CN" dirty="0" smtClean="0">
                <a:solidFill>
                  <a:schemeClr val="accent1"/>
                </a:solidFill>
                <a:latin typeface="+mj-lt"/>
                <a:ea typeface="+mj-ea"/>
                <a:cs typeface="+mj-cs"/>
              </a:rPr>
              <a:t>Frequency </a:t>
            </a:r>
            <a:r>
              <a:rPr kumimoji="1" lang="en-US" altLang="zh-CN" dirty="0">
                <a:solidFill>
                  <a:schemeClr val="accent1"/>
                </a:solidFill>
                <a:latin typeface="+mj-lt"/>
                <a:ea typeface="+mj-ea"/>
                <a:cs typeface="+mj-cs"/>
              </a:rPr>
              <a:t>Analysis on Tweet </a:t>
            </a:r>
            <a:r>
              <a:rPr kumimoji="1" lang="en-US" altLang="zh-CN" dirty="0" smtClean="0">
                <a:solidFill>
                  <a:schemeClr val="accent1"/>
                </a:solidFill>
                <a:latin typeface="+mj-lt"/>
                <a:ea typeface="+mj-ea"/>
                <a:cs typeface="+mj-cs"/>
              </a:rPr>
              <a:t>Entities</a:t>
            </a:r>
            <a:endParaRPr kumimoji="1" lang="en-US" altLang="zh-CN" dirty="0">
              <a:solidFill>
                <a:schemeClr val="accent1"/>
              </a:solidFill>
              <a:latin typeface="+mj-lt"/>
              <a:ea typeface="+mj-ea"/>
              <a:cs typeface="+mj-cs"/>
            </a:endParaRPr>
          </a:p>
          <a:p>
            <a:pPr marL="68580" lvl="0" indent="0">
              <a:lnSpc>
                <a:spcPct val="130000"/>
              </a:lnSpc>
              <a:spcBef>
                <a:spcPct val="0"/>
              </a:spcBef>
              <a:buNone/>
            </a:pPr>
            <a:r>
              <a:rPr kumimoji="1" lang="en-US" altLang="zh-CN" dirty="0">
                <a:solidFill>
                  <a:schemeClr val="accent1"/>
                </a:solidFill>
                <a:latin typeface="+mj-lt"/>
                <a:ea typeface="+mj-ea"/>
                <a:cs typeface="+mj-cs"/>
              </a:rPr>
              <a:t>4. </a:t>
            </a:r>
            <a:r>
              <a:rPr kumimoji="1" lang="en-US" altLang="zh-CN" dirty="0" smtClean="0">
                <a:solidFill>
                  <a:schemeClr val="accent1"/>
                </a:solidFill>
                <a:latin typeface="+mj-lt"/>
                <a:ea typeface="+mj-ea"/>
                <a:cs typeface="+mj-cs"/>
              </a:rPr>
              <a:t>Exploring Data</a:t>
            </a:r>
            <a:r>
              <a:rPr kumimoji="1" lang="zh-CN" altLang="en-US" dirty="0" smtClean="0">
                <a:solidFill>
                  <a:schemeClr val="accent1"/>
                </a:solidFill>
                <a:latin typeface="+mj-lt"/>
                <a:ea typeface="+mj-ea"/>
                <a:cs typeface="+mj-cs"/>
              </a:rPr>
              <a:t>: </a:t>
            </a:r>
            <a:r>
              <a:rPr kumimoji="1" lang="en-US" altLang="zh-CN" dirty="0" smtClean="0">
                <a:solidFill>
                  <a:schemeClr val="accent1"/>
                </a:solidFill>
                <a:latin typeface="+mj-lt"/>
                <a:ea typeface="+mj-ea"/>
                <a:cs typeface="+mj-cs"/>
              </a:rPr>
              <a:t>Commercials</a:t>
            </a:r>
            <a:r>
              <a:rPr kumimoji="1" lang="zh-CN" altLang="en-US" dirty="0" smtClean="0">
                <a:solidFill>
                  <a:schemeClr val="accent1"/>
                </a:solidFill>
                <a:latin typeface="+mj-lt"/>
                <a:ea typeface="+mj-ea"/>
                <a:cs typeface="+mj-cs"/>
              </a:rPr>
              <a:t> </a:t>
            </a:r>
            <a:r>
              <a:rPr kumimoji="1" lang="en-US" altLang="zh-CN" dirty="0" smtClean="0">
                <a:solidFill>
                  <a:schemeClr val="accent1"/>
                </a:solidFill>
                <a:latin typeface="+mj-lt"/>
                <a:ea typeface="+mj-ea"/>
                <a:cs typeface="+mj-cs"/>
              </a:rPr>
              <a:t>vs.</a:t>
            </a:r>
            <a:r>
              <a:rPr kumimoji="1" lang="zh-CN" altLang="en-US" dirty="0" smtClean="0">
                <a:solidFill>
                  <a:schemeClr val="accent1"/>
                </a:solidFill>
                <a:latin typeface="+mj-lt"/>
                <a:ea typeface="+mj-ea"/>
                <a:cs typeface="+mj-cs"/>
              </a:rPr>
              <a:t> </a:t>
            </a:r>
            <a:r>
              <a:rPr kumimoji="1" lang="en-US" altLang="zh-CN" dirty="0" smtClean="0">
                <a:solidFill>
                  <a:schemeClr val="accent1"/>
                </a:solidFill>
                <a:latin typeface="+mj-lt"/>
                <a:ea typeface="+mj-ea"/>
                <a:cs typeface="+mj-cs"/>
              </a:rPr>
              <a:t>Game</a:t>
            </a:r>
            <a:endParaRPr kumimoji="1" lang="en-US" altLang="zh-CN" dirty="0">
              <a:solidFill>
                <a:schemeClr val="accent1"/>
              </a:solidFill>
              <a:latin typeface="+mj-lt"/>
              <a:ea typeface="+mj-ea"/>
              <a:cs typeface="+mj-cs"/>
            </a:endParaRPr>
          </a:p>
          <a:p>
            <a:pPr marL="68580" indent="0">
              <a:spcBef>
                <a:spcPct val="0"/>
              </a:spcBef>
              <a:buNone/>
            </a:pPr>
            <a:endParaRPr lang="en-US" altLang="zh-CN" dirty="0"/>
          </a:p>
          <a:p>
            <a:endParaRPr kumimoji="1" lang="zh-CN" altLang="en-US" dirty="0"/>
          </a:p>
        </p:txBody>
      </p:sp>
    </p:spTree>
    <p:extLst>
      <p:ext uri="{BB962C8B-B14F-4D97-AF65-F5344CB8AC3E}">
        <p14:creationId xmlns:p14="http://schemas.microsoft.com/office/powerpoint/2010/main" val="2524889198"/>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normAutofit/>
          </a:bodyPr>
          <a:lstStyle/>
          <a:p>
            <a:pPr lvl="0"/>
            <a:r>
              <a:rPr kumimoji="1" lang="en-US" altLang="zh-CN" sz="2800" dirty="0" smtClean="0"/>
              <a:t>1&amp;2</a:t>
            </a:r>
            <a:r>
              <a:rPr kumimoji="1" lang="zh-CN" altLang="en-US" sz="2800" dirty="0" smtClean="0"/>
              <a:t>.  </a:t>
            </a:r>
            <a:r>
              <a:rPr kumimoji="1" lang="en-US" altLang="zh-CN" sz="2800" dirty="0" smtClean="0"/>
              <a:t>Amount </a:t>
            </a:r>
            <a:r>
              <a:rPr kumimoji="1" lang="en-US" altLang="zh-CN" sz="2800" dirty="0"/>
              <a:t>of </a:t>
            </a:r>
            <a:r>
              <a:rPr kumimoji="1" lang="en-US" altLang="zh-CN" sz="2800" dirty="0" smtClean="0"/>
              <a:t>Tweets&amp;</a:t>
            </a:r>
            <a:br>
              <a:rPr kumimoji="1" lang="en-US" altLang="zh-CN" sz="2800" dirty="0" smtClean="0"/>
            </a:br>
            <a:r>
              <a:rPr kumimoji="1" lang="zh-CN" altLang="en-US" sz="2800" dirty="0" smtClean="0"/>
              <a:t> </a:t>
            </a:r>
            <a:r>
              <a:rPr kumimoji="1" lang="en-US" altLang="zh-CN" sz="2800" dirty="0"/>
              <a:t>Frequency Analysis on Tweets </a:t>
            </a:r>
            <a:endParaRPr kumimoji="1" lang="zh-CN" altLang="en-US" sz="2800" dirty="0"/>
          </a:p>
        </p:txBody>
      </p:sp>
      <p:sp>
        <p:nvSpPr>
          <p:cNvPr id="3" name="内容占位符 2"/>
          <p:cNvSpPr>
            <a:spLocks noGrp="1"/>
          </p:cNvSpPr>
          <p:nvPr>
            <p:ph idx="1"/>
          </p:nvPr>
        </p:nvSpPr>
        <p:spPr/>
        <p:txBody>
          <a:bodyPr/>
          <a:lstStyle/>
          <a:p>
            <a:r>
              <a:rPr kumimoji="1" lang="en-US" altLang="zh-CN" sz="1800" dirty="0" smtClean="0"/>
              <a:t>Captured</a:t>
            </a:r>
            <a:r>
              <a:rPr kumimoji="1" lang="zh-CN" altLang="en-US" sz="1800" dirty="0" smtClean="0"/>
              <a:t> </a:t>
            </a:r>
            <a:r>
              <a:rPr kumimoji="1" lang="en-US" altLang="zh-CN" sz="1800" dirty="0" smtClean="0"/>
              <a:t>13164</a:t>
            </a:r>
            <a:r>
              <a:rPr kumimoji="1" lang="zh-CN" altLang="en-US" sz="1800" dirty="0" smtClean="0"/>
              <a:t> </a:t>
            </a:r>
            <a:r>
              <a:rPr kumimoji="1" lang="en-US" altLang="zh-CN" sz="1800" dirty="0" smtClean="0"/>
              <a:t>Tweets</a:t>
            </a:r>
            <a:endParaRPr kumimoji="1" lang="en-US" altLang="zh-CN" sz="1800" dirty="0"/>
          </a:p>
          <a:p>
            <a:r>
              <a:rPr kumimoji="1" lang="en-US" altLang="zh-CN" sz="1800" dirty="0" smtClean="0"/>
              <a:t>Top</a:t>
            </a:r>
            <a:r>
              <a:rPr kumimoji="1" lang="zh-CN" altLang="en-US" sz="1800" dirty="0" smtClean="0"/>
              <a:t> </a:t>
            </a:r>
            <a:r>
              <a:rPr kumimoji="1" lang="en-US" altLang="zh-CN" sz="1800" dirty="0" smtClean="0"/>
              <a:t>10</a:t>
            </a:r>
            <a:r>
              <a:rPr kumimoji="1" lang="zh-CN" altLang="en-US" sz="1800" dirty="0" smtClean="0"/>
              <a:t> </a:t>
            </a:r>
            <a:r>
              <a:rPr kumimoji="1" lang="en-US" altLang="zh-CN" sz="1800" dirty="0" smtClean="0"/>
              <a:t>words</a:t>
            </a:r>
          </a:p>
          <a:p>
            <a:pPr marL="68580" indent="0">
              <a:buNone/>
            </a:pPr>
            <a:endParaRPr kumimoji="1" lang="en-US" altLang="zh-CN" dirty="0"/>
          </a:p>
        </p:txBody>
      </p:sp>
      <p:graphicFrame>
        <p:nvGraphicFramePr>
          <p:cNvPr id="4" name="表格 3"/>
          <p:cNvGraphicFramePr>
            <a:graphicFrameLocks noGrp="1"/>
          </p:cNvGraphicFramePr>
          <p:nvPr>
            <p:extLst>
              <p:ext uri="{D42A27DB-BD31-4B8C-83A1-F6EECF244321}">
                <p14:modId xmlns:p14="http://schemas.microsoft.com/office/powerpoint/2010/main" val="2509672401"/>
              </p:ext>
            </p:extLst>
          </p:nvPr>
        </p:nvGraphicFramePr>
        <p:xfrm>
          <a:off x="3181684" y="2755937"/>
          <a:ext cx="3181684" cy="3457608"/>
        </p:xfrm>
        <a:graphic>
          <a:graphicData uri="http://schemas.openxmlformats.org/drawingml/2006/table">
            <a:tbl>
              <a:tblPr firstRow="1" bandRow="1">
                <a:tableStyleId>{5C22544A-7EE6-4342-B048-85BDC9FD1C3A}</a:tableStyleId>
              </a:tblPr>
              <a:tblGrid>
                <a:gridCol w="1563570"/>
                <a:gridCol w="1618114"/>
              </a:tblGrid>
              <a:tr h="314328">
                <a:tc>
                  <a:txBody>
                    <a:bodyPr/>
                    <a:lstStyle/>
                    <a:p>
                      <a:pPr algn="ctr">
                        <a:spcAft>
                          <a:spcPts val="0"/>
                        </a:spcAft>
                      </a:pPr>
                      <a:r>
                        <a:rPr lang="en-US" sz="1600" kern="0" dirty="0">
                          <a:solidFill>
                            <a:srgbClr val="000000"/>
                          </a:solidFill>
                          <a:effectLst/>
                          <a:latin typeface="Times New Roman"/>
                          <a:ea typeface="宋体"/>
                          <a:cs typeface="Times New Roman"/>
                        </a:rPr>
                        <a:t>Top 10 Words</a:t>
                      </a:r>
                      <a:endParaRPr lang="en-US" sz="1600" kern="100" dirty="0">
                        <a:solidFill>
                          <a:srgbClr val="76923C"/>
                        </a:solidFill>
                        <a:effectLst/>
                        <a:latin typeface="Cambria"/>
                        <a:ea typeface="宋体"/>
                        <a:cs typeface="Times New Roman"/>
                      </a:endParaRPr>
                    </a:p>
                  </a:txBody>
                  <a:tcPr marL="68580" marR="68580" marT="0" marB="0" anchor="ctr"/>
                </a:tc>
                <a:tc>
                  <a:txBody>
                    <a:bodyPr/>
                    <a:lstStyle/>
                    <a:p>
                      <a:pPr algn="ctr">
                        <a:spcAft>
                          <a:spcPts val="0"/>
                        </a:spcAft>
                      </a:pPr>
                      <a:r>
                        <a:rPr lang="en-US" sz="1600" kern="0" dirty="0">
                          <a:solidFill>
                            <a:srgbClr val="000000"/>
                          </a:solidFill>
                          <a:effectLst/>
                          <a:latin typeface="Times New Roman"/>
                          <a:ea typeface="宋体"/>
                          <a:cs typeface="Times New Roman"/>
                        </a:rPr>
                        <a:t>Count</a:t>
                      </a:r>
                      <a:endParaRPr lang="en-US" sz="1600" kern="100" dirty="0">
                        <a:solidFill>
                          <a:srgbClr val="76923C"/>
                        </a:solidFill>
                        <a:effectLst/>
                        <a:latin typeface="Cambria"/>
                        <a:ea typeface="宋体"/>
                        <a:cs typeface="Times New Roman"/>
                      </a:endParaRPr>
                    </a:p>
                  </a:txBody>
                  <a:tcPr marL="68580" marR="68580" marT="0" marB="0" anchor="ctr"/>
                </a:tc>
              </a:tr>
              <a:tr h="314328">
                <a:tc>
                  <a:txBody>
                    <a:bodyPr/>
                    <a:lstStyle/>
                    <a:p>
                      <a:pPr algn="ctr">
                        <a:lnSpc>
                          <a:spcPct val="107000"/>
                        </a:lnSpc>
                        <a:spcAft>
                          <a:spcPts val="0"/>
                        </a:spcAft>
                      </a:pPr>
                      <a:r>
                        <a:rPr lang="en-US" sz="1600">
                          <a:effectLst/>
                          <a:latin typeface="Times New Roman"/>
                          <a:ea typeface="宋体"/>
                          <a:cs typeface="Times New Roman"/>
                        </a:rPr>
                        <a:t>super</a:t>
                      </a:r>
                      <a:endParaRPr lang="en-US" sz="1600">
                        <a:effectLst/>
                        <a:latin typeface="Calibri"/>
                        <a:ea typeface="宋体"/>
                        <a:cs typeface="Times New Roman"/>
                      </a:endParaRPr>
                    </a:p>
                  </a:txBody>
                  <a:tcPr marL="68580" marR="68580" marT="0" marB="0"/>
                </a:tc>
                <a:tc>
                  <a:txBody>
                    <a:bodyPr/>
                    <a:lstStyle/>
                    <a:p>
                      <a:pPr algn="ctr">
                        <a:lnSpc>
                          <a:spcPct val="107000"/>
                        </a:lnSpc>
                        <a:spcAft>
                          <a:spcPts val="0"/>
                        </a:spcAft>
                      </a:pPr>
                      <a:r>
                        <a:rPr lang="en-US" sz="1600" b="0" dirty="0">
                          <a:effectLst/>
                          <a:latin typeface="Times New Roman"/>
                          <a:ea typeface="宋体"/>
                          <a:cs typeface="Times New Roman"/>
                        </a:rPr>
                        <a:t>7837</a:t>
                      </a:r>
                      <a:endParaRPr lang="en-US" sz="1600" b="0" dirty="0">
                        <a:effectLst/>
                        <a:latin typeface="Calibri"/>
                        <a:ea typeface="宋体"/>
                        <a:cs typeface="Times New Roman"/>
                      </a:endParaRPr>
                    </a:p>
                  </a:txBody>
                  <a:tcPr marL="68580" marR="68580" marT="0" marB="0"/>
                </a:tc>
              </a:tr>
              <a:tr h="314328">
                <a:tc>
                  <a:txBody>
                    <a:bodyPr/>
                    <a:lstStyle/>
                    <a:p>
                      <a:pPr algn="ctr">
                        <a:lnSpc>
                          <a:spcPct val="107000"/>
                        </a:lnSpc>
                        <a:spcAft>
                          <a:spcPts val="0"/>
                        </a:spcAft>
                      </a:pPr>
                      <a:r>
                        <a:rPr lang="en-US" sz="1600">
                          <a:effectLst/>
                          <a:latin typeface="Times New Roman"/>
                          <a:ea typeface="宋体"/>
                          <a:cs typeface="Times New Roman"/>
                        </a:rPr>
                        <a:t>bowl</a:t>
                      </a:r>
                      <a:endParaRPr lang="en-US" sz="1600">
                        <a:effectLst/>
                        <a:latin typeface="Calibri"/>
                        <a:ea typeface="宋体"/>
                        <a:cs typeface="Times New Roman"/>
                      </a:endParaRPr>
                    </a:p>
                  </a:txBody>
                  <a:tcPr marL="68580" marR="68580" marT="0" marB="0"/>
                </a:tc>
                <a:tc>
                  <a:txBody>
                    <a:bodyPr/>
                    <a:lstStyle/>
                    <a:p>
                      <a:pPr algn="ctr">
                        <a:lnSpc>
                          <a:spcPct val="107000"/>
                        </a:lnSpc>
                        <a:spcAft>
                          <a:spcPts val="0"/>
                        </a:spcAft>
                      </a:pPr>
                      <a:r>
                        <a:rPr lang="en-US" sz="1600">
                          <a:effectLst/>
                          <a:latin typeface="Times New Roman"/>
                          <a:ea typeface="宋体"/>
                          <a:cs typeface="Times New Roman"/>
                        </a:rPr>
                        <a:t>6874</a:t>
                      </a:r>
                      <a:endParaRPr lang="en-US" sz="1600">
                        <a:effectLst/>
                        <a:latin typeface="Calibri"/>
                        <a:ea typeface="宋体"/>
                        <a:cs typeface="Times New Roman"/>
                      </a:endParaRPr>
                    </a:p>
                  </a:txBody>
                  <a:tcPr marL="68580" marR="68580" marT="0" marB="0"/>
                </a:tc>
              </a:tr>
              <a:tr h="314328">
                <a:tc>
                  <a:txBody>
                    <a:bodyPr/>
                    <a:lstStyle/>
                    <a:p>
                      <a:pPr algn="ctr">
                        <a:lnSpc>
                          <a:spcPct val="107000"/>
                        </a:lnSpc>
                        <a:spcAft>
                          <a:spcPts val="0"/>
                        </a:spcAft>
                      </a:pPr>
                      <a:r>
                        <a:rPr lang="en-US" sz="1600">
                          <a:effectLst/>
                          <a:latin typeface="Times New Roman"/>
                          <a:ea typeface="宋体"/>
                          <a:cs typeface="Times New Roman"/>
                        </a:rPr>
                        <a:t>Pokemon</a:t>
                      </a:r>
                      <a:endParaRPr lang="en-US" sz="1600">
                        <a:effectLst/>
                        <a:latin typeface="Calibri"/>
                        <a:ea typeface="宋体"/>
                        <a:cs typeface="Times New Roman"/>
                      </a:endParaRPr>
                    </a:p>
                  </a:txBody>
                  <a:tcPr marL="68580" marR="68580" marT="0" marB="0"/>
                </a:tc>
                <a:tc>
                  <a:txBody>
                    <a:bodyPr/>
                    <a:lstStyle/>
                    <a:p>
                      <a:pPr algn="ctr">
                        <a:lnSpc>
                          <a:spcPct val="107000"/>
                        </a:lnSpc>
                        <a:spcAft>
                          <a:spcPts val="0"/>
                        </a:spcAft>
                      </a:pPr>
                      <a:r>
                        <a:rPr lang="en-US" sz="1600">
                          <a:effectLst/>
                          <a:latin typeface="Times New Roman"/>
                          <a:ea typeface="宋体"/>
                          <a:cs typeface="Times New Roman"/>
                        </a:rPr>
                        <a:t>6014</a:t>
                      </a:r>
                      <a:endParaRPr lang="en-US" sz="1600">
                        <a:effectLst/>
                        <a:latin typeface="Calibri"/>
                        <a:ea typeface="宋体"/>
                        <a:cs typeface="Times New Roman"/>
                      </a:endParaRPr>
                    </a:p>
                  </a:txBody>
                  <a:tcPr marL="68580" marR="68580" marT="0" marB="0"/>
                </a:tc>
              </a:tr>
              <a:tr h="314328">
                <a:tc>
                  <a:txBody>
                    <a:bodyPr/>
                    <a:lstStyle/>
                    <a:p>
                      <a:pPr algn="ctr">
                        <a:lnSpc>
                          <a:spcPct val="107000"/>
                        </a:lnSpc>
                        <a:spcAft>
                          <a:spcPts val="0"/>
                        </a:spcAft>
                      </a:pPr>
                      <a:r>
                        <a:rPr lang="en-US" sz="1600">
                          <a:effectLst/>
                          <a:latin typeface="Times New Roman"/>
                          <a:ea typeface="宋体"/>
                          <a:cs typeface="Times New Roman"/>
                        </a:rPr>
                        <a:t>#SB50</a:t>
                      </a:r>
                      <a:endParaRPr lang="en-US" sz="1600">
                        <a:effectLst/>
                        <a:latin typeface="Calibri"/>
                        <a:ea typeface="宋体"/>
                        <a:cs typeface="Times New Roman"/>
                      </a:endParaRPr>
                    </a:p>
                  </a:txBody>
                  <a:tcPr marL="68580" marR="68580" marT="0" marB="0"/>
                </a:tc>
                <a:tc>
                  <a:txBody>
                    <a:bodyPr/>
                    <a:lstStyle/>
                    <a:p>
                      <a:pPr algn="ctr">
                        <a:lnSpc>
                          <a:spcPct val="107000"/>
                        </a:lnSpc>
                        <a:spcAft>
                          <a:spcPts val="0"/>
                        </a:spcAft>
                      </a:pPr>
                      <a:r>
                        <a:rPr lang="en-US" sz="1600">
                          <a:effectLst/>
                          <a:latin typeface="Times New Roman"/>
                          <a:ea typeface="宋体"/>
                          <a:cs typeface="Times New Roman"/>
                        </a:rPr>
                        <a:t>5429</a:t>
                      </a:r>
                      <a:endParaRPr lang="en-US" sz="1600">
                        <a:effectLst/>
                        <a:latin typeface="Calibri"/>
                        <a:ea typeface="宋体"/>
                        <a:cs typeface="Times New Roman"/>
                      </a:endParaRPr>
                    </a:p>
                  </a:txBody>
                  <a:tcPr marL="68580" marR="68580" marT="0" marB="0"/>
                </a:tc>
              </a:tr>
              <a:tr h="314328">
                <a:tc>
                  <a:txBody>
                    <a:bodyPr/>
                    <a:lstStyle/>
                    <a:p>
                      <a:pPr algn="ctr">
                        <a:lnSpc>
                          <a:spcPct val="107000"/>
                        </a:lnSpc>
                        <a:spcAft>
                          <a:spcPts val="0"/>
                        </a:spcAft>
                      </a:pPr>
                      <a:r>
                        <a:rPr lang="en-US" sz="1600">
                          <a:effectLst/>
                          <a:latin typeface="Times New Roman"/>
                          <a:ea typeface="宋体"/>
                          <a:cs typeface="Times New Roman"/>
                        </a:rPr>
                        <a:t>@Pokemon</a:t>
                      </a:r>
                      <a:endParaRPr lang="en-US" sz="1600">
                        <a:effectLst/>
                        <a:latin typeface="Calibri"/>
                        <a:ea typeface="宋体"/>
                        <a:cs typeface="Times New Roman"/>
                      </a:endParaRPr>
                    </a:p>
                  </a:txBody>
                  <a:tcPr marL="68580" marR="68580" marT="0" marB="0"/>
                </a:tc>
                <a:tc>
                  <a:txBody>
                    <a:bodyPr/>
                    <a:lstStyle/>
                    <a:p>
                      <a:pPr algn="ctr">
                        <a:lnSpc>
                          <a:spcPct val="107000"/>
                        </a:lnSpc>
                        <a:spcAft>
                          <a:spcPts val="0"/>
                        </a:spcAft>
                      </a:pPr>
                      <a:r>
                        <a:rPr lang="en-US" sz="1600">
                          <a:effectLst/>
                          <a:latin typeface="Times New Roman"/>
                          <a:ea typeface="宋体"/>
                          <a:cs typeface="Times New Roman"/>
                        </a:rPr>
                        <a:t>4366</a:t>
                      </a:r>
                      <a:endParaRPr lang="en-US" sz="1600">
                        <a:effectLst/>
                        <a:latin typeface="Calibri"/>
                        <a:ea typeface="宋体"/>
                        <a:cs typeface="Times New Roman"/>
                      </a:endParaRPr>
                    </a:p>
                  </a:txBody>
                  <a:tcPr marL="68580" marR="68580" marT="0" marB="0"/>
                </a:tc>
              </a:tr>
              <a:tr h="314328">
                <a:tc>
                  <a:txBody>
                    <a:bodyPr/>
                    <a:lstStyle/>
                    <a:p>
                      <a:pPr algn="ctr">
                        <a:lnSpc>
                          <a:spcPct val="107000"/>
                        </a:lnSpc>
                        <a:spcAft>
                          <a:spcPts val="0"/>
                        </a:spcAft>
                      </a:pPr>
                      <a:r>
                        <a:rPr lang="en-US" sz="1600">
                          <a:effectLst/>
                          <a:latin typeface="Times New Roman"/>
                          <a:ea typeface="宋体"/>
                          <a:cs typeface="Times New Roman"/>
                        </a:rPr>
                        <a:t>#Pokemon20</a:t>
                      </a:r>
                      <a:endParaRPr lang="en-US" sz="1600">
                        <a:effectLst/>
                        <a:latin typeface="Calibri"/>
                        <a:ea typeface="宋体"/>
                        <a:cs typeface="Times New Roman"/>
                      </a:endParaRPr>
                    </a:p>
                  </a:txBody>
                  <a:tcPr marL="68580" marR="68580" marT="0" marB="0"/>
                </a:tc>
                <a:tc>
                  <a:txBody>
                    <a:bodyPr/>
                    <a:lstStyle/>
                    <a:p>
                      <a:pPr algn="ctr">
                        <a:lnSpc>
                          <a:spcPct val="107000"/>
                        </a:lnSpc>
                        <a:spcAft>
                          <a:spcPts val="0"/>
                        </a:spcAft>
                      </a:pPr>
                      <a:r>
                        <a:rPr lang="en-US" sz="1600">
                          <a:effectLst/>
                          <a:latin typeface="Times New Roman"/>
                          <a:ea typeface="宋体"/>
                          <a:cs typeface="Times New Roman"/>
                        </a:rPr>
                        <a:t>4322</a:t>
                      </a:r>
                      <a:endParaRPr lang="en-US" sz="1600">
                        <a:effectLst/>
                        <a:latin typeface="Calibri"/>
                        <a:ea typeface="宋体"/>
                        <a:cs typeface="Times New Roman"/>
                      </a:endParaRPr>
                    </a:p>
                  </a:txBody>
                  <a:tcPr marL="68580" marR="68580" marT="0" marB="0"/>
                </a:tc>
              </a:tr>
              <a:tr h="314328">
                <a:tc>
                  <a:txBody>
                    <a:bodyPr/>
                    <a:lstStyle/>
                    <a:p>
                      <a:pPr algn="ctr">
                        <a:lnSpc>
                          <a:spcPct val="107000"/>
                        </a:lnSpc>
                        <a:spcAft>
                          <a:spcPts val="0"/>
                        </a:spcAft>
                      </a:pPr>
                      <a:r>
                        <a:rPr lang="en-US" sz="1600">
                          <a:effectLst/>
                          <a:latin typeface="Times New Roman"/>
                          <a:ea typeface="宋体"/>
                          <a:cs typeface="Times New Roman"/>
                        </a:rPr>
                        <a:t>commercial</a:t>
                      </a:r>
                      <a:endParaRPr lang="en-US" sz="1600">
                        <a:effectLst/>
                        <a:latin typeface="Calibri"/>
                        <a:ea typeface="宋体"/>
                        <a:cs typeface="Times New Roman"/>
                      </a:endParaRPr>
                    </a:p>
                  </a:txBody>
                  <a:tcPr marL="68580" marR="68580" marT="0" marB="0"/>
                </a:tc>
                <a:tc>
                  <a:txBody>
                    <a:bodyPr/>
                    <a:lstStyle/>
                    <a:p>
                      <a:pPr algn="ctr">
                        <a:lnSpc>
                          <a:spcPct val="107000"/>
                        </a:lnSpc>
                        <a:spcAft>
                          <a:spcPts val="0"/>
                        </a:spcAft>
                      </a:pPr>
                      <a:r>
                        <a:rPr lang="en-US" sz="1600">
                          <a:effectLst/>
                          <a:latin typeface="Times New Roman"/>
                          <a:ea typeface="宋体"/>
                          <a:cs typeface="Times New Roman"/>
                        </a:rPr>
                        <a:t>3930</a:t>
                      </a:r>
                      <a:endParaRPr lang="en-US" sz="1600">
                        <a:effectLst/>
                        <a:latin typeface="Calibri"/>
                        <a:ea typeface="宋体"/>
                        <a:cs typeface="Times New Roman"/>
                      </a:endParaRPr>
                    </a:p>
                  </a:txBody>
                  <a:tcPr marL="68580" marR="68580" marT="0" marB="0"/>
                </a:tc>
              </a:tr>
              <a:tr h="314328">
                <a:tc>
                  <a:txBody>
                    <a:bodyPr/>
                    <a:lstStyle/>
                    <a:p>
                      <a:pPr algn="ctr">
                        <a:lnSpc>
                          <a:spcPct val="107000"/>
                        </a:lnSpc>
                        <a:spcAft>
                          <a:spcPts val="0"/>
                        </a:spcAft>
                      </a:pPr>
                      <a:r>
                        <a:rPr lang="en-US" sz="1600">
                          <a:effectLst/>
                          <a:latin typeface="Times New Roman"/>
                          <a:ea typeface="宋体"/>
                          <a:cs typeface="Times New Roman"/>
                        </a:rPr>
                        <a:t>ad</a:t>
                      </a:r>
                      <a:endParaRPr lang="en-US" sz="1600">
                        <a:effectLst/>
                        <a:latin typeface="Calibri"/>
                        <a:ea typeface="宋体"/>
                        <a:cs typeface="Times New Roman"/>
                      </a:endParaRPr>
                    </a:p>
                  </a:txBody>
                  <a:tcPr marL="68580" marR="68580" marT="0" marB="0"/>
                </a:tc>
                <a:tc>
                  <a:txBody>
                    <a:bodyPr/>
                    <a:lstStyle/>
                    <a:p>
                      <a:pPr algn="ctr">
                        <a:lnSpc>
                          <a:spcPct val="107000"/>
                        </a:lnSpc>
                        <a:spcAft>
                          <a:spcPts val="0"/>
                        </a:spcAft>
                      </a:pPr>
                      <a:r>
                        <a:rPr lang="en-US" sz="1600">
                          <a:effectLst/>
                          <a:latin typeface="Times New Roman"/>
                          <a:ea typeface="宋体"/>
                          <a:cs typeface="Times New Roman"/>
                        </a:rPr>
                        <a:t>2045</a:t>
                      </a:r>
                      <a:endParaRPr lang="en-US" sz="1600">
                        <a:effectLst/>
                        <a:latin typeface="Calibri"/>
                        <a:ea typeface="宋体"/>
                        <a:cs typeface="Times New Roman"/>
                      </a:endParaRPr>
                    </a:p>
                  </a:txBody>
                  <a:tcPr marL="68580" marR="68580" marT="0" marB="0"/>
                </a:tc>
              </a:tr>
              <a:tr h="314328">
                <a:tc>
                  <a:txBody>
                    <a:bodyPr/>
                    <a:lstStyle/>
                    <a:p>
                      <a:pPr algn="ctr">
                        <a:lnSpc>
                          <a:spcPct val="107000"/>
                        </a:lnSpc>
                        <a:spcAft>
                          <a:spcPts val="0"/>
                        </a:spcAft>
                      </a:pPr>
                      <a:r>
                        <a:rPr lang="en-US" sz="1600">
                          <a:effectLst/>
                          <a:latin typeface="Times New Roman"/>
                          <a:ea typeface="宋体"/>
                          <a:cs typeface="Times New Roman"/>
                        </a:rPr>
                        <a:t>Spot</a:t>
                      </a:r>
                      <a:endParaRPr lang="en-US" sz="1600">
                        <a:effectLst/>
                        <a:latin typeface="Calibri"/>
                        <a:ea typeface="宋体"/>
                        <a:cs typeface="Times New Roman"/>
                      </a:endParaRPr>
                    </a:p>
                  </a:txBody>
                  <a:tcPr marL="68580" marR="68580" marT="0" marB="0"/>
                </a:tc>
                <a:tc>
                  <a:txBody>
                    <a:bodyPr/>
                    <a:lstStyle/>
                    <a:p>
                      <a:pPr algn="ctr">
                        <a:lnSpc>
                          <a:spcPct val="107000"/>
                        </a:lnSpc>
                        <a:spcAft>
                          <a:spcPts val="0"/>
                        </a:spcAft>
                      </a:pPr>
                      <a:r>
                        <a:rPr lang="en-US" sz="1600">
                          <a:effectLst/>
                          <a:latin typeface="Times New Roman"/>
                          <a:ea typeface="宋体"/>
                          <a:cs typeface="Times New Roman"/>
                        </a:rPr>
                        <a:t>1531</a:t>
                      </a:r>
                      <a:endParaRPr lang="en-US" sz="1600">
                        <a:effectLst/>
                        <a:latin typeface="Calibri"/>
                        <a:ea typeface="宋体"/>
                        <a:cs typeface="Times New Roman"/>
                      </a:endParaRPr>
                    </a:p>
                  </a:txBody>
                  <a:tcPr marL="68580" marR="68580" marT="0" marB="0"/>
                </a:tc>
              </a:tr>
              <a:tr h="314328">
                <a:tc>
                  <a:txBody>
                    <a:bodyPr/>
                    <a:lstStyle/>
                    <a:p>
                      <a:pPr algn="ctr"/>
                      <a:r>
                        <a:rPr lang="en-US" sz="1600">
                          <a:effectLst/>
                          <a:latin typeface="Times New Roman"/>
                        </a:rPr>
                        <a:t>#TrainOn</a:t>
                      </a:r>
                      <a:endParaRPr lang="en-US" sz="1600">
                        <a:effectLst/>
                        <a:latin typeface="Calibri"/>
                      </a:endParaRPr>
                    </a:p>
                  </a:txBody>
                  <a:tcPr marL="68580" marR="68580" marT="0" marB="0"/>
                </a:tc>
                <a:tc>
                  <a:txBody>
                    <a:bodyPr/>
                    <a:lstStyle/>
                    <a:p>
                      <a:pPr algn="ctr">
                        <a:lnSpc>
                          <a:spcPct val="107000"/>
                        </a:lnSpc>
                        <a:spcAft>
                          <a:spcPts val="0"/>
                        </a:spcAft>
                      </a:pPr>
                      <a:r>
                        <a:rPr lang="en-US" sz="1600" dirty="0">
                          <a:effectLst/>
                          <a:latin typeface="Times New Roman"/>
                          <a:ea typeface="宋体"/>
                          <a:cs typeface="Times New Roman"/>
                        </a:rPr>
                        <a:t>1077</a:t>
                      </a:r>
                      <a:endParaRPr lang="en-US" sz="1600" dirty="0">
                        <a:effectLst/>
                        <a:latin typeface="Calibri"/>
                        <a:ea typeface="宋体"/>
                        <a:cs typeface="Times New Roman"/>
                      </a:endParaRPr>
                    </a:p>
                  </a:txBody>
                  <a:tcPr marL="68580" marR="68580" marT="0" marB="0"/>
                </a:tc>
              </a:tr>
            </a:tbl>
          </a:graphicData>
        </a:graphic>
      </p:graphicFrame>
      <p:sp>
        <p:nvSpPr>
          <p:cNvPr id="5" name="右大括号 4"/>
          <p:cNvSpPr/>
          <p:nvPr/>
        </p:nvSpPr>
        <p:spPr>
          <a:xfrm>
            <a:off x="6550526" y="3088104"/>
            <a:ext cx="414421" cy="1702247"/>
          </a:xfrm>
          <a:prstGeom prst="rightBrace">
            <a:avLst/>
          </a:prstGeom>
          <a:ln w="38100" cmpd="sng"/>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zh-CN" altLang="en-US"/>
          </a:p>
        </p:txBody>
      </p:sp>
      <p:sp>
        <p:nvSpPr>
          <p:cNvPr id="6" name="文本框 5"/>
          <p:cNvSpPr txBox="1"/>
          <p:nvPr/>
        </p:nvSpPr>
        <p:spPr>
          <a:xfrm>
            <a:off x="6958545" y="3424639"/>
            <a:ext cx="1724527" cy="646331"/>
          </a:xfrm>
          <a:prstGeom prst="rect">
            <a:avLst/>
          </a:prstGeom>
          <a:noFill/>
        </p:spPr>
        <p:txBody>
          <a:bodyPr wrap="square" rtlCol="0">
            <a:spAutoFit/>
          </a:bodyPr>
          <a:lstStyle/>
          <a:p>
            <a:r>
              <a:rPr kumimoji="1" lang="en-US" altLang="zh-CN" dirty="0" smtClean="0">
                <a:solidFill>
                  <a:schemeClr val="accent1"/>
                </a:solidFill>
                <a:latin typeface="+mj-lt"/>
                <a:ea typeface="+mj-ea"/>
                <a:cs typeface="+mj-cs"/>
              </a:rPr>
              <a:t>Super</a:t>
            </a:r>
            <a:r>
              <a:rPr kumimoji="1" lang="zh-CN" altLang="en-US" dirty="0" smtClean="0">
                <a:solidFill>
                  <a:schemeClr val="accent1"/>
                </a:solidFill>
                <a:latin typeface="+mj-lt"/>
                <a:ea typeface="+mj-ea"/>
                <a:cs typeface="+mj-cs"/>
              </a:rPr>
              <a:t> </a:t>
            </a:r>
            <a:r>
              <a:rPr kumimoji="1" lang="en-US" altLang="zh-CN" dirty="0">
                <a:solidFill>
                  <a:schemeClr val="accent1"/>
                </a:solidFill>
                <a:latin typeface="+mj-lt"/>
                <a:ea typeface="+mj-ea"/>
                <a:cs typeface="+mj-cs"/>
              </a:rPr>
              <a:t>Bowl</a:t>
            </a:r>
            <a:r>
              <a:rPr kumimoji="1" lang="zh-CN" altLang="en-US" dirty="0">
                <a:solidFill>
                  <a:schemeClr val="accent1"/>
                </a:solidFill>
                <a:latin typeface="+mj-lt"/>
                <a:ea typeface="+mj-ea"/>
                <a:cs typeface="+mj-cs"/>
              </a:rPr>
              <a:t> </a:t>
            </a:r>
            <a:r>
              <a:rPr kumimoji="1" lang="en-US" altLang="zh-CN" dirty="0">
                <a:solidFill>
                  <a:schemeClr val="accent1"/>
                </a:solidFill>
                <a:latin typeface="+mj-lt"/>
                <a:ea typeface="+mj-ea"/>
                <a:cs typeface="+mj-cs"/>
              </a:rPr>
              <a:t>&amp;</a:t>
            </a:r>
            <a:r>
              <a:rPr kumimoji="1" lang="zh-CN" altLang="en-US" dirty="0">
                <a:solidFill>
                  <a:schemeClr val="accent1"/>
                </a:solidFill>
                <a:latin typeface="+mj-lt"/>
                <a:ea typeface="+mj-ea"/>
                <a:cs typeface="+mj-cs"/>
              </a:rPr>
              <a:t> </a:t>
            </a:r>
            <a:r>
              <a:rPr kumimoji="1" lang="en-US" altLang="zh-CN" dirty="0" err="1">
                <a:solidFill>
                  <a:schemeClr val="accent1"/>
                </a:solidFill>
                <a:latin typeface="+mj-lt"/>
                <a:ea typeface="+mj-ea"/>
                <a:cs typeface="+mj-cs"/>
              </a:rPr>
              <a:t>Pokemon</a:t>
            </a:r>
            <a:endParaRPr kumimoji="1" lang="zh-CN" altLang="en-US" dirty="0">
              <a:solidFill>
                <a:schemeClr val="accent1"/>
              </a:solidFill>
              <a:latin typeface="+mj-lt"/>
              <a:ea typeface="+mj-ea"/>
              <a:cs typeface="+mj-cs"/>
            </a:endParaRPr>
          </a:p>
        </p:txBody>
      </p:sp>
      <p:sp>
        <p:nvSpPr>
          <p:cNvPr id="7" name="左大括号 6"/>
          <p:cNvSpPr/>
          <p:nvPr/>
        </p:nvSpPr>
        <p:spPr>
          <a:xfrm>
            <a:off x="2668846" y="5092700"/>
            <a:ext cx="400300" cy="739929"/>
          </a:xfrm>
          <a:prstGeom prst="leftBrace">
            <a:avLst/>
          </a:prstGeom>
          <a:ln w="38100" cmpd="sng"/>
        </p:spPr>
        <p:style>
          <a:lnRef idx="2">
            <a:schemeClr val="accent1"/>
          </a:lnRef>
          <a:fillRef idx="0">
            <a:schemeClr val="accent1"/>
          </a:fillRef>
          <a:effectRef idx="1">
            <a:schemeClr val="accent1"/>
          </a:effectRef>
          <a:fontRef idx="minor">
            <a:schemeClr val="tx1"/>
          </a:fontRef>
        </p:style>
        <p:txBody>
          <a:bodyPr rtlCol="0" anchor="ctr"/>
          <a:lstStyle/>
          <a:p>
            <a:pPr algn="ctr"/>
            <a:endParaRPr kumimoji="1" lang="zh-CN" altLang="en-US"/>
          </a:p>
        </p:txBody>
      </p:sp>
      <p:sp>
        <p:nvSpPr>
          <p:cNvPr id="8" name="文本框 7"/>
          <p:cNvSpPr txBox="1"/>
          <p:nvPr/>
        </p:nvSpPr>
        <p:spPr>
          <a:xfrm>
            <a:off x="1043492" y="4999327"/>
            <a:ext cx="1625354" cy="646331"/>
          </a:xfrm>
          <a:prstGeom prst="rect">
            <a:avLst/>
          </a:prstGeom>
          <a:noFill/>
        </p:spPr>
        <p:txBody>
          <a:bodyPr wrap="square" rtlCol="0">
            <a:spAutoFit/>
          </a:bodyPr>
          <a:lstStyle/>
          <a:p>
            <a:r>
              <a:rPr kumimoji="1" lang="en-US" altLang="zh-CN" dirty="0" smtClean="0">
                <a:solidFill>
                  <a:schemeClr val="bg2">
                    <a:lumMod val="50000"/>
                  </a:schemeClr>
                </a:solidFill>
              </a:rPr>
              <a:t>Commercial, Ad</a:t>
            </a:r>
            <a:endParaRPr kumimoji="1" lang="zh-CN" altLang="en-US" dirty="0">
              <a:solidFill>
                <a:schemeClr val="bg2">
                  <a:lumMod val="50000"/>
                </a:schemeClr>
              </a:solidFill>
            </a:endParaRPr>
          </a:p>
        </p:txBody>
      </p:sp>
      <p:cxnSp>
        <p:nvCxnSpPr>
          <p:cNvPr id="12" name="直线连接符 11"/>
          <p:cNvCxnSpPr/>
          <p:nvPr/>
        </p:nvCxnSpPr>
        <p:spPr>
          <a:xfrm>
            <a:off x="6363368" y="6044203"/>
            <a:ext cx="595177" cy="0"/>
          </a:xfrm>
          <a:prstGeom prst="line">
            <a:avLst/>
          </a:prstGeom>
          <a:ln w="38100" cmpd="sng"/>
        </p:spPr>
        <p:style>
          <a:lnRef idx="2">
            <a:schemeClr val="accent1"/>
          </a:lnRef>
          <a:fillRef idx="0">
            <a:schemeClr val="accent1"/>
          </a:fillRef>
          <a:effectRef idx="1">
            <a:schemeClr val="accent1"/>
          </a:effectRef>
          <a:fontRef idx="minor">
            <a:schemeClr val="tx1"/>
          </a:fontRef>
        </p:style>
      </p:cxnSp>
      <p:sp>
        <p:nvSpPr>
          <p:cNvPr id="16" name="文本框 15"/>
          <p:cNvSpPr txBox="1"/>
          <p:nvPr/>
        </p:nvSpPr>
        <p:spPr>
          <a:xfrm>
            <a:off x="6885369" y="5832629"/>
            <a:ext cx="1523900" cy="646331"/>
          </a:xfrm>
          <a:prstGeom prst="rect">
            <a:avLst/>
          </a:prstGeom>
          <a:noFill/>
        </p:spPr>
        <p:txBody>
          <a:bodyPr wrap="square" rtlCol="0">
            <a:spAutoFit/>
          </a:bodyPr>
          <a:lstStyle/>
          <a:p>
            <a:r>
              <a:rPr kumimoji="1" lang="en-US" altLang="zh-CN" dirty="0" err="1">
                <a:solidFill>
                  <a:schemeClr val="accent1"/>
                </a:solidFill>
              </a:rPr>
              <a:t>Pokemon</a:t>
            </a:r>
            <a:endParaRPr kumimoji="1" lang="zh-CN" altLang="en-US" dirty="0">
              <a:solidFill>
                <a:schemeClr val="accent1"/>
              </a:solidFill>
            </a:endParaRPr>
          </a:p>
          <a:p>
            <a:endParaRPr kumimoji="1" lang="zh-CN" altLang="en-US" dirty="0"/>
          </a:p>
        </p:txBody>
      </p:sp>
    </p:spTree>
    <p:extLst>
      <p:ext uri="{BB962C8B-B14F-4D97-AF65-F5344CB8AC3E}">
        <p14:creationId xmlns:p14="http://schemas.microsoft.com/office/powerpoint/2010/main" val="338651271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a:spLocks noGrp="1"/>
          </p:cNvSpPr>
          <p:nvPr>
            <p:ph idx="1"/>
          </p:nvPr>
        </p:nvSpPr>
        <p:spPr>
          <a:xfrm>
            <a:off x="1043492" y="1552052"/>
            <a:ext cx="7152241" cy="3508977"/>
          </a:xfrm>
        </p:spPr>
        <p:txBody>
          <a:bodyPr/>
          <a:lstStyle/>
          <a:p>
            <a:r>
              <a:rPr lang="en-US" altLang="zh-CN" dirty="0"/>
              <a:t>The Top 10 </a:t>
            </a:r>
            <a:r>
              <a:rPr lang="zh-CN" altLang="en-US" dirty="0"/>
              <a:t> </a:t>
            </a:r>
            <a:r>
              <a:rPr lang="en-US" altLang="zh-CN" dirty="0"/>
              <a:t>Most Popular </a:t>
            </a:r>
            <a:r>
              <a:rPr lang="en-US" altLang="zh-CN" dirty="0" smtClean="0"/>
              <a:t>Tweets</a:t>
            </a:r>
            <a:r>
              <a:rPr lang="zh-CN" altLang="en-US" dirty="0" smtClean="0"/>
              <a:t> </a:t>
            </a:r>
            <a:r>
              <a:rPr lang="en-US" altLang="zh-CN" dirty="0" smtClean="0"/>
              <a:t>(</a:t>
            </a:r>
            <a:r>
              <a:rPr lang="en-US" altLang="zh-CN" dirty="0" err="1" smtClean="0"/>
              <a:t>Retweets</a:t>
            </a:r>
            <a:r>
              <a:rPr lang="en-US" altLang="zh-CN" dirty="0" smtClean="0"/>
              <a:t>) </a:t>
            </a:r>
            <a:endParaRPr lang="zh-CN" altLang="en-US" dirty="0"/>
          </a:p>
          <a:p>
            <a:endParaRPr kumimoji="1" lang="zh-CN" altLang="en-US" dirty="0"/>
          </a:p>
        </p:txBody>
      </p:sp>
      <p:sp>
        <p:nvSpPr>
          <p:cNvPr id="4" name="标题 1"/>
          <p:cNvSpPr>
            <a:spLocks noGrp="1"/>
          </p:cNvSpPr>
          <p:nvPr>
            <p:ph type="title"/>
          </p:nvPr>
        </p:nvSpPr>
        <p:spPr>
          <a:xfrm>
            <a:off x="1043490" y="352514"/>
            <a:ext cx="7024744" cy="1143000"/>
          </a:xfrm>
        </p:spPr>
        <p:txBody>
          <a:bodyPr>
            <a:normAutofit/>
          </a:bodyPr>
          <a:lstStyle/>
          <a:p>
            <a:r>
              <a:rPr kumimoji="1" lang="en-US" altLang="zh-CN" sz="2800" dirty="0" smtClean="0"/>
              <a:t>2.</a:t>
            </a:r>
            <a:r>
              <a:rPr kumimoji="1" lang="en-US" altLang="zh-CN" sz="2800" dirty="0"/>
              <a:t> Frequency Analysis on Tweets </a:t>
            </a:r>
            <a:endParaRPr kumimoji="1" lang="zh-CN" altLang="en-US" sz="2800" dirty="0"/>
          </a:p>
        </p:txBody>
      </p:sp>
      <p:graphicFrame>
        <p:nvGraphicFramePr>
          <p:cNvPr id="5" name="内容占位符 3"/>
          <p:cNvGraphicFramePr>
            <a:graphicFrameLocks/>
          </p:cNvGraphicFramePr>
          <p:nvPr>
            <p:extLst>
              <p:ext uri="{D42A27DB-BD31-4B8C-83A1-F6EECF244321}">
                <p14:modId xmlns:p14="http://schemas.microsoft.com/office/powerpoint/2010/main" val="4245077992"/>
              </p:ext>
            </p:extLst>
          </p:nvPr>
        </p:nvGraphicFramePr>
        <p:xfrm>
          <a:off x="834491" y="2105825"/>
          <a:ext cx="7555295" cy="4310682"/>
        </p:xfrm>
        <a:graphic>
          <a:graphicData uri="http://schemas.openxmlformats.org/drawingml/2006/table">
            <a:tbl>
              <a:tblPr firstRow="1" bandRow="1">
                <a:tableStyleId>{5C22544A-7EE6-4342-B048-85BDC9FD1C3A}</a:tableStyleId>
              </a:tblPr>
              <a:tblGrid>
                <a:gridCol w="717913"/>
                <a:gridCol w="717913"/>
                <a:gridCol w="6119469"/>
              </a:tblGrid>
              <a:tr h="343365">
                <a:tc>
                  <a:txBody>
                    <a:bodyPr/>
                    <a:lstStyle/>
                    <a:p>
                      <a:pPr algn="l">
                        <a:spcAft>
                          <a:spcPts val="0"/>
                        </a:spcAft>
                      </a:pPr>
                      <a:r>
                        <a:rPr lang="en-US" sz="1400" kern="100" dirty="0" smtClean="0">
                          <a:solidFill>
                            <a:schemeClr val="tx1"/>
                          </a:solidFill>
                          <a:effectLst/>
                          <a:latin typeface="Cambria"/>
                          <a:ea typeface="宋体"/>
                          <a:cs typeface="Times New Roman"/>
                        </a:rPr>
                        <a:t>Rank</a:t>
                      </a:r>
                      <a:endParaRPr lang="en-US" sz="1400" kern="100" dirty="0">
                        <a:solidFill>
                          <a:schemeClr val="tx1"/>
                        </a:solidFill>
                        <a:effectLst/>
                        <a:latin typeface="Cambria"/>
                        <a:ea typeface="宋体"/>
                        <a:cs typeface="Times New Roman"/>
                      </a:endParaRPr>
                    </a:p>
                  </a:txBody>
                  <a:tcPr marL="68580" marR="68580" marT="0" marB="0"/>
                </a:tc>
                <a:tc>
                  <a:txBody>
                    <a:bodyPr/>
                    <a:lstStyle/>
                    <a:p>
                      <a:pPr algn="l">
                        <a:spcAft>
                          <a:spcPts val="0"/>
                        </a:spcAft>
                      </a:pPr>
                      <a:r>
                        <a:rPr lang="en-US" sz="1400" kern="0" dirty="0">
                          <a:solidFill>
                            <a:srgbClr val="000000"/>
                          </a:solidFill>
                          <a:effectLst/>
                          <a:latin typeface="Times New Roman"/>
                          <a:ea typeface="宋体"/>
                          <a:cs typeface="Times New Roman"/>
                        </a:rPr>
                        <a:t>Count</a:t>
                      </a:r>
                      <a:endParaRPr lang="en-US" sz="1400" kern="100" dirty="0">
                        <a:effectLst/>
                        <a:latin typeface="Cambria"/>
                        <a:ea typeface="宋体"/>
                        <a:cs typeface="Times New Roman"/>
                      </a:endParaRPr>
                    </a:p>
                  </a:txBody>
                  <a:tcPr marL="68580" marR="68580" marT="0" marB="0"/>
                </a:tc>
                <a:tc>
                  <a:txBody>
                    <a:bodyPr/>
                    <a:lstStyle/>
                    <a:p>
                      <a:pPr algn="l">
                        <a:spcAft>
                          <a:spcPts val="0"/>
                        </a:spcAft>
                      </a:pPr>
                      <a:r>
                        <a:rPr lang="en-US" sz="1400" kern="0" dirty="0">
                          <a:solidFill>
                            <a:srgbClr val="000000"/>
                          </a:solidFill>
                          <a:effectLst/>
                          <a:latin typeface="Times New Roman"/>
                          <a:ea typeface="宋体"/>
                          <a:cs typeface="Times New Roman"/>
                        </a:rPr>
                        <a:t>Text</a:t>
                      </a:r>
                      <a:endParaRPr lang="en-US" sz="1400" kern="100" dirty="0">
                        <a:effectLst/>
                        <a:latin typeface="Cambria"/>
                        <a:ea typeface="宋体"/>
                        <a:cs typeface="Times New Roman"/>
                      </a:endParaRPr>
                    </a:p>
                  </a:txBody>
                  <a:tcPr marL="68580" marR="68580" marT="0" marB="0"/>
                </a:tc>
              </a:tr>
              <a:tr h="370840">
                <a:tc>
                  <a:txBody>
                    <a:bodyPr/>
                    <a:lstStyle/>
                    <a:p>
                      <a:pPr algn="l">
                        <a:spcAft>
                          <a:spcPts val="0"/>
                        </a:spcAft>
                      </a:pPr>
                      <a:r>
                        <a:rPr lang="en-US" altLang="zh-CN" sz="1400" kern="100" dirty="0" smtClean="0">
                          <a:effectLst/>
                          <a:latin typeface="Cambria"/>
                          <a:ea typeface="宋体"/>
                          <a:cs typeface="Times New Roman"/>
                        </a:rPr>
                        <a:t>1</a:t>
                      </a:r>
                      <a:endParaRPr lang="en-US" sz="1400" kern="100" dirty="0">
                        <a:effectLst/>
                        <a:latin typeface="Cambria"/>
                        <a:ea typeface="宋体"/>
                        <a:cs typeface="Times New Roman"/>
                      </a:endParaRPr>
                    </a:p>
                  </a:txBody>
                  <a:tcPr marL="68580" marR="68580" marT="0" marB="0"/>
                </a:tc>
                <a:tc>
                  <a:txBody>
                    <a:bodyPr/>
                    <a:lstStyle/>
                    <a:p>
                      <a:pPr algn="l">
                        <a:spcAft>
                          <a:spcPts val="0"/>
                        </a:spcAft>
                      </a:pPr>
                      <a:r>
                        <a:rPr lang="en-US" sz="1400" kern="0">
                          <a:solidFill>
                            <a:srgbClr val="000000"/>
                          </a:solidFill>
                          <a:effectLst/>
                          <a:latin typeface="Times New Roman"/>
                          <a:ea typeface="宋体"/>
                          <a:cs typeface="Times New Roman"/>
                        </a:rPr>
                        <a:t>23133</a:t>
                      </a:r>
                      <a:endParaRPr lang="en-US" sz="1400" kern="100">
                        <a:effectLst/>
                        <a:latin typeface="Cambria"/>
                        <a:ea typeface="宋体"/>
                        <a:cs typeface="Times New Roman"/>
                      </a:endParaRPr>
                    </a:p>
                  </a:txBody>
                  <a:tcPr marL="68580" marR="68580" marT="0" marB="0"/>
                </a:tc>
                <a:tc>
                  <a:txBody>
                    <a:bodyPr/>
                    <a:lstStyle/>
                    <a:p>
                      <a:pPr algn="l">
                        <a:spcAft>
                          <a:spcPts val="0"/>
                        </a:spcAft>
                      </a:pPr>
                      <a:r>
                        <a:rPr lang="en-US" sz="1400" kern="0" dirty="0">
                          <a:solidFill>
                            <a:srgbClr val="000000"/>
                          </a:solidFill>
                          <a:effectLst/>
                          <a:latin typeface="Times New Roman"/>
                          <a:ea typeface="宋体"/>
                          <a:cs typeface="Times New Roman"/>
                        </a:rPr>
                        <a:t>RT @Pokemon: Get a first look at our #Pokemon20   Super Bowl spot and tell us how you plan to #TrainOn in 2016!  https://t.co/aUIST5Hzob </a:t>
                      </a:r>
                      <a:endParaRPr lang="en-US" sz="1400" kern="100" dirty="0">
                        <a:solidFill>
                          <a:srgbClr val="000000"/>
                        </a:solidFill>
                        <a:effectLst/>
                        <a:latin typeface="Cambria"/>
                        <a:ea typeface="宋体"/>
                        <a:cs typeface="Times New Roman"/>
                      </a:endParaRPr>
                    </a:p>
                  </a:txBody>
                  <a:tcPr marL="68580" marR="68580" marT="0" marB="0"/>
                </a:tc>
              </a:tr>
              <a:tr h="306941">
                <a:tc>
                  <a:txBody>
                    <a:bodyPr/>
                    <a:lstStyle/>
                    <a:p>
                      <a:pPr algn="l">
                        <a:spcAft>
                          <a:spcPts val="0"/>
                        </a:spcAft>
                      </a:pPr>
                      <a:r>
                        <a:rPr lang="en-US" altLang="zh-CN" sz="1400" kern="100" dirty="0" smtClean="0">
                          <a:effectLst/>
                          <a:latin typeface="Cambria"/>
                          <a:ea typeface="宋体"/>
                          <a:cs typeface="Times New Roman"/>
                        </a:rPr>
                        <a:t>2</a:t>
                      </a:r>
                      <a:endParaRPr lang="en-US" sz="1400" kern="100" dirty="0">
                        <a:effectLst/>
                        <a:latin typeface="Cambria"/>
                        <a:ea typeface="宋体"/>
                        <a:cs typeface="Times New Roman"/>
                      </a:endParaRPr>
                    </a:p>
                  </a:txBody>
                  <a:tcPr marL="68580" marR="68580" marT="0" marB="0"/>
                </a:tc>
                <a:tc>
                  <a:txBody>
                    <a:bodyPr/>
                    <a:lstStyle/>
                    <a:p>
                      <a:pPr algn="l">
                        <a:spcAft>
                          <a:spcPts val="0"/>
                        </a:spcAft>
                      </a:pPr>
                      <a:r>
                        <a:rPr lang="en-US" sz="1400" kern="0" dirty="0">
                          <a:solidFill>
                            <a:srgbClr val="000000"/>
                          </a:solidFill>
                          <a:effectLst/>
                          <a:latin typeface="Times New Roman"/>
                          <a:ea typeface="宋体"/>
                          <a:cs typeface="Times New Roman"/>
                        </a:rPr>
                        <a:t>1702</a:t>
                      </a:r>
                      <a:endParaRPr lang="en-US" sz="1400" kern="100" dirty="0">
                        <a:effectLst/>
                        <a:latin typeface="Cambria"/>
                        <a:ea typeface="宋体"/>
                        <a:cs typeface="Times New Roman"/>
                      </a:endParaRPr>
                    </a:p>
                  </a:txBody>
                  <a:tcPr marL="68580" marR="68580" marT="0" marB="0"/>
                </a:tc>
                <a:tc>
                  <a:txBody>
                    <a:bodyPr/>
                    <a:lstStyle/>
                    <a:p>
                      <a:pPr algn="l">
                        <a:spcAft>
                          <a:spcPts val="0"/>
                        </a:spcAft>
                      </a:pPr>
                      <a:r>
                        <a:rPr lang="en-US" sz="1400" kern="0" dirty="0">
                          <a:solidFill>
                            <a:srgbClr val="000000"/>
                          </a:solidFill>
                          <a:effectLst/>
                          <a:latin typeface="Times New Roman"/>
                          <a:ea typeface="宋体"/>
                          <a:cs typeface="Times New Roman"/>
                        </a:rPr>
                        <a:t>RT @_</a:t>
                      </a:r>
                      <a:r>
                        <a:rPr lang="en-US" sz="1400" kern="0" dirty="0" err="1">
                          <a:solidFill>
                            <a:srgbClr val="000000"/>
                          </a:solidFill>
                          <a:effectLst/>
                          <a:latin typeface="Times New Roman"/>
                          <a:ea typeface="宋体"/>
                          <a:cs typeface="Times New Roman"/>
                        </a:rPr>
                        <a:t>Snape</a:t>
                      </a:r>
                      <a:r>
                        <a:rPr lang="en-US" sz="1400" kern="0" dirty="0">
                          <a:solidFill>
                            <a:srgbClr val="000000"/>
                          </a:solidFill>
                          <a:effectLst/>
                          <a:latin typeface="Times New Roman"/>
                          <a:ea typeface="宋体"/>
                          <a:cs typeface="Times New Roman"/>
                        </a:rPr>
                        <a:t>_: Did Lady Gaga just win the Super Bowl? #SB50</a:t>
                      </a:r>
                      <a:endParaRPr lang="en-US" sz="1400" kern="100" dirty="0">
                        <a:solidFill>
                          <a:srgbClr val="000000"/>
                        </a:solidFill>
                        <a:effectLst/>
                        <a:latin typeface="Cambria"/>
                        <a:ea typeface="宋体"/>
                        <a:cs typeface="Times New Roman"/>
                      </a:endParaRPr>
                    </a:p>
                  </a:txBody>
                  <a:tcPr marL="68580" marR="68580" marT="0" marB="0"/>
                </a:tc>
              </a:tr>
              <a:tr h="370840">
                <a:tc>
                  <a:txBody>
                    <a:bodyPr/>
                    <a:lstStyle/>
                    <a:p>
                      <a:pPr algn="l">
                        <a:spcAft>
                          <a:spcPts val="0"/>
                        </a:spcAft>
                      </a:pPr>
                      <a:r>
                        <a:rPr lang="en-US" altLang="zh-CN" sz="1400" kern="100" dirty="0" smtClean="0">
                          <a:effectLst/>
                          <a:latin typeface="Cambria"/>
                          <a:ea typeface="宋体"/>
                          <a:cs typeface="Times New Roman"/>
                        </a:rPr>
                        <a:t>3</a:t>
                      </a:r>
                      <a:endParaRPr lang="en-US" sz="1400" kern="100" dirty="0">
                        <a:effectLst/>
                        <a:latin typeface="Cambria"/>
                        <a:ea typeface="宋体"/>
                        <a:cs typeface="Times New Roman"/>
                      </a:endParaRPr>
                    </a:p>
                  </a:txBody>
                  <a:tcPr marL="68580" marR="68580" marT="0" marB="0"/>
                </a:tc>
                <a:tc>
                  <a:txBody>
                    <a:bodyPr/>
                    <a:lstStyle/>
                    <a:p>
                      <a:pPr algn="l">
                        <a:spcAft>
                          <a:spcPts val="0"/>
                        </a:spcAft>
                      </a:pPr>
                      <a:r>
                        <a:rPr lang="en-US" sz="1400" kern="0">
                          <a:solidFill>
                            <a:srgbClr val="000000"/>
                          </a:solidFill>
                          <a:effectLst/>
                          <a:latin typeface="Times New Roman"/>
                          <a:ea typeface="宋体"/>
                          <a:cs typeface="Times New Roman"/>
                        </a:rPr>
                        <a:t>453</a:t>
                      </a:r>
                      <a:endParaRPr lang="en-US" sz="1400" kern="100">
                        <a:effectLst/>
                        <a:latin typeface="Cambria"/>
                        <a:ea typeface="宋体"/>
                        <a:cs typeface="Times New Roman"/>
                      </a:endParaRPr>
                    </a:p>
                  </a:txBody>
                  <a:tcPr marL="68580" marR="68580" marT="0" marB="0"/>
                </a:tc>
                <a:tc>
                  <a:txBody>
                    <a:bodyPr/>
                    <a:lstStyle/>
                    <a:p>
                      <a:pPr algn="l">
                        <a:spcAft>
                          <a:spcPts val="0"/>
                        </a:spcAft>
                      </a:pPr>
                      <a:r>
                        <a:rPr lang="en-US" sz="1400" kern="0" dirty="0">
                          <a:solidFill>
                            <a:srgbClr val="000000"/>
                          </a:solidFill>
                          <a:effectLst/>
                          <a:latin typeface="Times New Roman"/>
                          <a:ea typeface="宋体"/>
                          <a:cs typeface="Times New Roman"/>
                        </a:rPr>
                        <a:t>RT @f_zamora3: Now we wait for the @Pokemon       commercial during #SB50 https://t.co/odfYDfl0TV</a:t>
                      </a:r>
                      <a:endParaRPr lang="en-US" sz="1400" kern="100" dirty="0">
                        <a:solidFill>
                          <a:srgbClr val="000000"/>
                        </a:solidFill>
                        <a:effectLst/>
                        <a:latin typeface="Cambria"/>
                        <a:ea typeface="宋体"/>
                        <a:cs typeface="Times New Roman"/>
                      </a:endParaRPr>
                    </a:p>
                  </a:txBody>
                  <a:tcPr marL="68580" marR="68580" marT="0" marB="0"/>
                </a:tc>
              </a:tr>
              <a:tr h="370840">
                <a:tc>
                  <a:txBody>
                    <a:bodyPr/>
                    <a:lstStyle/>
                    <a:p>
                      <a:pPr algn="l">
                        <a:spcAft>
                          <a:spcPts val="0"/>
                        </a:spcAft>
                      </a:pPr>
                      <a:r>
                        <a:rPr lang="en-US" altLang="zh-CN" sz="1400" kern="100" dirty="0" smtClean="0">
                          <a:effectLst/>
                          <a:latin typeface="Cambria"/>
                          <a:ea typeface="宋体"/>
                          <a:cs typeface="Times New Roman"/>
                        </a:rPr>
                        <a:t>4</a:t>
                      </a:r>
                      <a:endParaRPr lang="en-US" sz="1400" kern="100" dirty="0">
                        <a:effectLst/>
                        <a:latin typeface="Cambria"/>
                        <a:ea typeface="宋体"/>
                        <a:cs typeface="Times New Roman"/>
                      </a:endParaRPr>
                    </a:p>
                  </a:txBody>
                  <a:tcPr marL="68580" marR="68580" marT="0" marB="0"/>
                </a:tc>
                <a:tc>
                  <a:txBody>
                    <a:bodyPr/>
                    <a:lstStyle/>
                    <a:p>
                      <a:pPr algn="l">
                        <a:spcAft>
                          <a:spcPts val="0"/>
                        </a:spcAft>
                      </a:pPr>
                      <a:r>
                        <a:rPr lang="en-US" sz="1400" kern="0">
                          <a:solidFill>
                            <a:srgbClr val="000000"/>
                          </a:solidFill>
                          <a:effectLst/>
                          <a:latin typeface="Times New Roman"/>
                          <a:ea typeface="宋体"/>
                          <a:cs typeface="Times New Roman"/>
                        </a:rPr>
                        <a:t>362</a:t>
                      </a:r>
                      <a:endParaRPr lang="en-US" sz="1400" kern="100">
                        <a:effectLst/>
                        <a:latin typeface="Cambria"/>
                        <a:ea typeface="宋体"/>
                        <a:cs typeface="Times New Roman"/>
                      </a:endParaRPr>
                    </a:p>
                  </a:txBody>
                  <a:tcPr marL="68580" marR="68580" marT="0" marB="0"/>
                </a:tc>
                <a:tc>
                  <a:txBody>
                    <a:bodyPr/>
                    <a:lstStyle/>
                    <a:p>
                      <a:pPr algn="l">
                        <a:spcAft>
                          <a:spcPts val="0"/>
                        </a:spcAft>
                      </a:pPr>
                      <a:r>
                        <a:rPr lang="en-US" sz="1400" kern="0">
                          <a:solidFill>
                            <a:srgbClr val="000000"/>
                          </a:solidFill>
                          <a:effectLst/>
                          <a:latin typeface="Times New Roman"/>
                          <a:ea typeface="宋体"/>
                          <a:cs typeface="Times New Roman"/>
                        </a:rPr>
                        <a:t>RT @Kate_Eglen: Pikachu cupcakes to celebrate    Pokemon in the Super Bowl !! #Pokemon20         https://t.co/arNYvI3rL9   </a:t>
                      </a:r>
                      <a:endParaRPr lang="en-US" sz="1400" kern="100">
                        <a:solidFill>
                          <a:srgbClr val="000000"/>
                        </a:solidFill>
                        <a:effectLst/>
                        <a:latin typeface="Cambria"/>
                        <a:ea typeface="宋体"/>
                        <a:cs typeface="Times New Roman"/>
                      </a:endParaRPr>
                    </a:p>
                  </a:txBody>
                  <a:tcPr marL="68580" marR="68580" marT="0" marB="0"/>
                </a:tc>
              </a:tr>
              <a:tr h="370840">
                <a:tc>
                  <a:txBody>
                    <a:bodyPr/>
                    <a:lstStyle/>
                    <a:p>
                      <a:pPr algn="l">
                        <a:spcAft>
                          <a:spcPts val="0"/>
                        </a:spcAft>
                      </a:pPr>
                      <a:r>
                        <a:rPr lang="en-US" altLang="zh-CN" sz="1400" kern="100" dirty="0" smtClean="0">
                          <a:effectLst/>
                          <a:latin typeface="Cambria"/>
                          <a:ea typeface="宋体"/>
                          <a:cs typeface="Times New Roman"/>
                        </a:rPr>
                        <a:t>5</a:t>
                      </a:r>
                      <a:endParaRPr lang="en-US" sz="1400" kern="100" dirty="0">
                        <a:effectLst/>
                        <a:latin typeface="Cambria"/>
                        <a:ea typeface="宋体"/>
                        <a:cs typeface="Times New Roman"/>
                      </a:endParaRPr>
                    </a:p>
                  </a:txBody>
                  <a:tcPr marL="68580" marR="68580" marT="0" marB="0"/>
                </a:tc>
                <a:tc>
                  <a:txBody>
                    <a:bodyPr/>
                    <a:lstStyle/>
                    <a:p>
                      <a:pPr algn="l">
                        <a:spcAft>
                          <a:spcPts val="0"/>
                        </a:spcAft>
                      </a:pPr>
                      <a:r>
                        <a:rPr lang="en-US" sz="1400" kern="0">
                          <a:solidFill>
                            <a:srgbClr val="000000"/>
                          </a:solidFill>
                          <a:effectLst/>
                          <a:latin typeface="Times New Roman"/>
                          <a:ea typeface="宋体"/>
                          <a:cs typeface="Times New Roman"/>
                        </a:rPr>
                        <a:t>340</a:t>
                      </a:r>
                      <a:endParaRPr lang="en-US" sz="1400" kern="100">
                        <a:effectLst/>
                        <a:latin typeface="Cambria"/>
                        <a:ea typeface="宋体"/>
                        <a:cs typeface="Times New Roman"/>
                      </a:endParaRPr>
                    </a:p>
                  </a:txBody>
                  <a:tcPr marL="68580" marR="68580" marT="0" marB="0"/>
                </a:tc>
                <a:tc>
                  <a:txBody>
                    <a:bodyPr/>
                    <a:lstStyle/>
                    <a:p>
                      <a:pPr algn="l">
                        <a:spcAft>
                          <a:spcPts val="0"/>
                        </a:spcAft>
                      </a:pPr>
                      <a:r>
                        <a:rPr lang="en-US" sz="1400" kern="0" dirty="0">
                          <a:solidFill>
                            <a:srgbClr val="000000"/>
                          </a:solidFill>
                          <a:effectLst/>
                          <a:latin typeface="Times New Roman"/>
                          <a:ea typeface="宋体"/>
                          <a:cs typeface="Times New Roman"/>
                        </a:rPr>
                        <a:t>RT @FunnyPokemon: Retweet if you're excited for  the new Pokemon Super Bowl commercial!   https://t.co/doyJSA4bf4</a:t>
                      </a:r>
                      <a:endParaRPr lang="en-US" sz="1400" kern="100" dirty="0">
                        <a:solidFill>
                          <a:srgbClr val="000000"/>
                        </a:solidFill>
                        <a:effectLst/>
                        <a:latin typeface="Cambria"/>
                        <a:ea typeface="宋体"/>
                        <a:cs typeface="Times New Roman"/>
                      </a:endParaRPr>
                    </a:p>
                  </a:txBody>
                  <a:tcPr marL="68580" marR="68580" marT="0" marB="0"/>
                </a:tc>
              </a:tr>
              <a:tr h="370840">
                <a:tc>
                  <a:txBody>
                    <a:bodyPr/>
                    <a:lstStyle/>
                    <a:p>
                      <a:pPr algn="l">
                        <a:spcAft>
                          <a:spcPts val="0"/>
                        </a:spcAft>
                      </a:pPr>
                      <a:r>
                        <a:rPr lang="en-US" altLang="zh-CN" sz="1400" kern="100" dirty="0" smtClean="0">
                          <a:effectLst/>
                          <a:latin typeface="Cambria"/>
                          <a:ea typeface="宋体"/>
                          <a:cs typeface="Times New Roman"/>
                        </a:rPr>
                        <a:t>6</a:t>
                      </a:r>
                      <a:endParaRPr lang="en-US" sz="1400" kern="100" dirty="0">
                        <a:effectLst/>
                        <a:latin typeface="Cambria"/>
                        <a:ea typeface="宋体"/>
                        <a:cs typeface="Times New Roman"/>
                      </a:endParaRPr>
                    </a:p>
                  </a:txBody>
                  <a:tcPr marL="68580" marR="68580" marT="0" marB="0"/>
                </a:tc>
                <a:tc>
                  <a:txBody>
                    <a:bodyPr/>
                    <a:lstStyle/>
                    <a:p>
                      <a:pPr algn="l">
                        <a:spcAft>
                          <a:spcPts val="0"/>
                        </a:spcAft>
                      </a:pPr>
                      <a:r>
                        <a:rPr lang="en-US" sz="1400" kern="0">
                          <a:solidFill>
                            <a:srgbClr val="000000"/>
                          </a:solidFill>
                          <a:effectLst/>
                          <a:latin typeface="Times New Roman"/>
                          <a:ea typeface="宋体"/>
                          <a:cs typeface="Times New Roman"/>
                        </a:rPr>
                        <a:t>311</a:t>
                      </a:r>
                      <a:endParaRPr lang="en-US" sz="1400" kern="100">
                        <a:effectLst/>
                        <a:latin typeface="Cambria"/>
                        <a:ea typeface="宋体"/>
                        <a:cs typeface="Times New Roman"/>
                      </a:endParaRPr>
                    </a:p>
                  </a:txBody>
                  <a:tcPr marL="68580" marR="68580" marT="0" marB="0"/>
                </a:tc>
                <a:tc>
                  <a:txBody>
                    <a:bodyPr/>
                    <a:lstStyle/>
                    <a:p>
                      <a:pPr algn="l">
                        <a:spcAft>
                          <a:spcPts val="0"/>
                        </a:spcAft>
                      </a:pPr>
                      <a:r>
                        <a:rPr lang="en-US" sz="1400" kern="0" dirty="0">
                          <a:solidFill>
                            <a:srgbClr val="000000"/>
                          </a:solidFill>
                          <a:effectLst/>
                          <a:latin typeface="Times New Roman"/>
                          <a:ea typeface="宋体"/>
                          <a:cs typeface="Times New Roman"/>
                        </a:rPr>
                        <a:t>RT @rudymancuso: If you drink, walk. Don't drive. #GiveADamn #SB50 @Budweiser #ad                    https://t.co/UCyYAlL6Fd  </a:t>
                      </a:r>
                      <a:endParaRPr lang="en-US" sz="1400" kern="100" dirty="0">
                        <a:solidFill>
                          <a:srgbClr val="000000"/>
                        </a:solidFill>
                        <a:effectLst/>
                        <a:latin typeface="Cambria"/>
                        <a:ea typeface="宋体"/>
                        <a:cs typeface="Times New Roman"/>
                      </a:endParaRPr>
                    </a:p>
                  </a:txBody>
                  <a:tcPr marL="68580" marR="68580" marT="0" marB="0"/>
                </a:tc>
              </a:tr>
              <a:tr h="302497">
                <a:tc>
                  <a:txBody>
                    <a:bodyPr/>
                    <a:lstStyle/>
                    <a:p>
                      <a:pPr algn="l">
                        <a:spcAft>
                          <a:spcPts val="0"/>
                        </a:spcAft>
                      </a:pPr>
                      <a:r>
                        <a:rPr lang="en-US" altLang="zh-CN" sz="1400" kern="100" dirty="0" smtClean="0">
                          <a:effectLst/>
                          <a:latin typeface="Cambria"/>
                          <a:ea typeface="宋体"/>
                          <a:cs typeface="Times New Roman"/>
                        </a:rPr>
                        <a:t>7</a:t>
                      </a:r>
                      <a:endParaRPr lang="en-US" sz="1400" kern="100" dirty="0">
                        <a:effectLst/>
                        <a:latin typeface="Cambria"/>
                        <a:ea typeface="宋体"/>
                        <a:cs typeface="Times New Roman"/>
                      </a:endParaRPr>
                    </a:p>
                  </a:txBody>
                  <a:tcPr marL="68580" marR="68580" marT="0" marB="0"/>
                </a:tc>
                <a:tc>
                  <a:txBody>
                    <a:bodyPr/>
                    <a:lstStyle/>
                    <a:p>
                      <a:pPr algn="l">
                        <a:spcAft>
                          <a:spcPts val="0"/>
                        </a:spcAft>
                      </a:pPr>
                      <a:r>
                        <a:rPr lang="en-US" sz="1400" kern="0">
                          <a:solidFill>
                            <a:srgbClr val="000000"/>
                          </a:solidFill>
                          <a:effectLst/>
                          <a:latin typeface="Times New Roman"/>
                          <a:ea typeface="宋体"/>
                          <a:cs typeface="Times New Roman"/>
                        </a:rPr>
                        <a:t>281</a:t>
                      </a:r>
                      <a:endParaRPr lang="en-US" sz="1400" kern="100">
                        <a:effectLst/>
                        <a:latin typeface="Cambria"/>
                        <a:ea typeface="宋体"/>
                        <a:cs typeface="Times New Roman"/>
                      </a:endParaRPr>
                    </a:p>
                  </a:txBody>
                  <a:tcPr marL="68580" marR="68580" marT="0" marB="0"/>
                </a:tc>
                <a:tc>
                  <a:txBody>
                    <a:bodyPr/>
                    <a:lstStyle/>
                    <a:p>
                      <a:pPr algn="l">
                        <a:spcAft>
                          <a:spcPts val="0"/>
                        </a:spcAft>
                      </a:pPr>
                      <a:r>
                        <a:rPr lang="en-US" sz="1400" kern="0" dirty="0">
                          <a:solidFill>
                            <a:srgbClr val="000000"/>
                          </a:solidFill>
                          <a:effectLst/>
                          <a:latin typeface="Times New Roman"/>
                          <a:ea typeface="宋体"/>
                          <a:cs typeface="Times New Roman"/>
                        </a:rPr>
                        <a:t>RT @</a:t>
                      </a:r>
                      <a:r>
                        <a:rPr lang="en-US" sz="1400" kern="0" dirty="0" err="1">
                          <a:solidFill>
                            <a:srgbClr val="000000"/>
                          </a:solidFill>
                          <a:effectLst/>
                          <a:latin typeface="Times New Roman"/>
                          <a:ea typeface="宋体"/>
                          <a:cs typeface="Times New Roman"/>
                        </a:rPr>
                        <a:t>TheFakeESPN</a:t>
                      </a:r>
                      <a:r>
                        <a:rPr lang="en-US" sz="1400" kern="0" dirty="0">
                          <a:solidFill>
                            <a:srgbClr val="000000"/>
                          </a:solidFill>
                          <a:effectLst/>
                          <a:latin typeface="Times New Roman"/>
                          <a:ea typeface="宋体"/>
                          <a:cs typeface="Times New Roman"/>
                        </a:rPr>
                        <a:t>: Nothing says Super Bowl like     </a:t>
                      </a:r>
                      <a:r>
                        <a:rPr lang="en-US" sz="1400" kern="0" dirty="0" err="1">
                          <a:solidFill>
                            <a:srgbClr val="000000"/>
                          </a:solidFill>
                          <a:effectLst/>
                          <a:latin typeface="Times New Roman"/>
                          <a:ea typeface="宋体"/>
                          <a:cs typeface="Times New Roman"/>
                        </a:rPr>
                        <a:t>Pokemon</a:t>
                      </a:r>
                      <a:endParaRPr lang="en-US" sz="1400" kern="100" dirty="0">
                        <a:solidFill>
                          <a:srgbClr val="000000"/>
                        </a:solidFill>
                        <a:effectLst/>
                        <a:latin typeface="Cambria"/>
                        <a:ea typeface="宋体"/>
                        <a:cs typeface="Times New Roman"/>
                      </a:endParaRPr>
                    </a:p>
                  </a:txBody>
                  <a:tcPr marL="68580" marR="68580" marT="0" marB="0"/>
                </a:tc>
              </a:tr>
              <a:tr h="370840">
                <a:tc>
                  <a:txBody>
                    <a:bodyPr/>
                    <a:lstStyle/>
                    <a:p>
                      <a:pPr algn="l">
                        <a:spcAft>
                          <a:spcPts val="0"/>
                        </a:spcAft>
                      </a:pPr>
                      <a:r>
                        <a:rPr lang="en-US" altLang="zh-CN" sz="1400" kern="100" dirty="0" smtClean="0">
                          <a:effectLst/>
                          <a:latin typeface="Cambria"/>
                          <a:ea typeface="宋体"/>
                          <a:cs typeface="Times New Roman"/>
                        </a:rPr>
                        <a:t>8</a:t>
                      </a:r>
                      <a:endParaRPr lang="en-US" sz="1400" kern="100" dirty="0">
                        <a:effectLst/>
                        <a:latin typeface="Cambria"/>
                        <a:ea typeface="宋体"/>
                        <a:cs typeface="Times New Roman"/>
                      </a:endParaRPr>
                    </a:p>
                  </a:txBody>
                  <a:tcPr marL="68580" marR="68580" marT="0" marB="0"/>
                </a:tc>
                <a:tc>
                  <a:txBody>
                    <a:bodyPr/>
                    <a:lstStyle/>
                    <a:p>
                      <a:pPr algn="l">
                        <a:spcAft>
                          <a:spcPts val="0"/>
                        </a:spcAft>
                      </a:pPr>
                      <a:r>
                        <a:rPr lang="en-US" sz="1400" kern="0">
                          <a:solidFill>
                            <a:srgbClr val="000000"/>
                          </a:solidFill>
                          <a:effectLst/>
                          <a:latin typeface="Times New Roman"/>
                          <a:ea typeface="宋体"/>
                          <a:cs typeface="Times New Roman"/>
                        </a:rPr>
                        <a:t>222</a:t>
                      </a:r>
                      <a:endParaRPr lang="en-US" sz="1400" kern="100">
                        <a:effectLst/>
                        <a:latin typeface="Cambria"/>
                        <a:ea typeface="宋体"/>
                        <a:cs typeface="Times New Roman"/>
                      </a:endParaRPr>
                    </a:p>
                  </a:txBody>
                  <a:tcPr marL="68580" marR="68580" marT="0" marB="0"/>
                </a:tc>
                <a:tc>
                  <a:txBody>
                    <a:bodyPr/>
                    <a:lstStyle/>
                    <a:p>
                      <a:pPr algn="l">
                        <a:spcAft>
                          <a:spcPts val="0"/>
                        </a:spcAft>
                      </a:pPr>
                      <a:r>
                        <a:rPr lang="en-US" sz="1400" kern="0" dirty="0">
                          <a:solidFill>
                            <a:srgbClr val="000000"/>
                          </a:solidFill>
                          <a:effectLst/>
                          <a:latin typeface="Times New Roman"/>
                          <a:ea typeface="宋体"/>
                          <a:cs typeface="Times New Roman"/>
                        </a:rPr>
                        <a:t>RT @EW: Celebrate 20 years of #Pokémon with this    epic #SB50 commercial: https://</a:t>
                      </a:r>
                      <a:r>
                        <a:rPr lang="en-US" sz="1400" kern="0" dirty="0" err="1">
                          <a:solidFill>
                            <a:srgbClr val="000000"/>
                          </a:solidFill>
                          <a:effectLst/>
                          <a:latin typeface="Times New Roman"/>
                          <a:ea typeface="宋体"/>
                          <a:cs typeface="Times New Roman"/>
                        </a:rPr>
                        <a:t>t.co</a:t>
                      </a:r>
                      <a:r>
                        <a:rPr lang="en-US" sz="1400" kern="0" dirty="0">
                          <a:solidFill>
                            <a:srgbClr val="000000"/>
                          </a:solidFill>
                          <a:effectLst/>
                          <a:latin typeface="Times New Roman"/>
                          <a:ea typeface="宋体"/>
                          <a:cs typeface="Times New Roman"/>
                        </a:rPr>
                        <a:t>/g2tS0o8TKB      https://</a:t>
                      </a:r>
                      <a:r>
                        <a:rPr lang="en-US" sz="1400" kern="0" dirty="0" err="1">
                          <a:solidFill>
                            <a:srgbClr val="000000"/>
                          </a:solidFill>
                          <a:effectLst/>
                          <a:latin typeface="Times New Roman"/>
                          <a:ea typeface="宋体"/>
                          <a:cs typeface="Times New Roman"/>
                        </a:rPr>
                        <a:t>t.co</a:t>
                      </a:r>
                      <a:r>
                        <a:rPr lang="en-US" sz="1400" kern="0" dirty="0">
                          <a:solidFill>
                            <a:srgbClr val="000000"/>
                          </a:solidFill>
                          <a:effectLst/>
                          <a:latin typeface="Times New Roman"/>
                          <a:ea typeface="宋体"/>
                          <a:cs typeface="Times New Roman"/>
                        </a:rPr>
                        <a:t>/jD0VEZCthY</a:t>
                      </a:r>
                      <a:endParaRPr lang="en-US" sz="1400" kern="100" dirty="0">
                        <a:solidFill>
                          <a:srgbClr val="000000"/>
                        </a:solidFill>
                        <a:effectLst/>
                        <a:latin typeface="Cambria"/>
                        <a:ea typeface="宋体"/>
                        <a:cs typeface="Times New Roman"/>
                      </a:endParaRPr>
                    </a:p>
                  </a:txBody>
                  <a:tcPr marL="68580" marR="68580" marT="0" marB="0"/>
                </a:tc>
              </a:tr>
              <a:tr h="370840">
                <a:tc>
                  <a:txBody>
                    <a:bodyPr/>
                    <a:lstStyle/>
                    <a:p>
                      <a:pPr algn="l">
                        <a:spcAft>
                          <a:spcPts val="0"/>
                        </a:spcAft>
                      </a:pPr>
                      <a:r>
                        <a:rPr lang="en-US" altLang="zh-CN" sz="1400" kern="100" dirty="0" smtClean="0">
                          <a:effectLst/>
                          <a:latin typeface="Cambria"/>
                          <a:ea typeface="宋体"/>
                          <a:cs typeface="Times New Roman"/>
                        </a:rPr>
                        <a:t>9</a:t>
                      </a:r>
                      <a:endParaRPr lang="en-US" sz="1400" kern="100" dirty="0">
                        <a:effectLst/>
                        <a:latin typeface="Cambria"/>
                        <a:ea typeface="宋体"/>
                        <a:cs typeface="Times New Roman"/>
                      </a:endParaRPr>
                    </a:p>
                  </a:txBody>
                  <a:tcPr marL="68580" marR="68580" marT="0" marB="0"/>
                </a:tc>
                <a:tc>
                  <a:txBody>
                    <a:bodyPr/>
                    <a:lstStyle/>
                    <a:p>
                      <a:pPr algn="l">
                        <a:spcAft>
                          <a:spcPts val="0"/>
                        </a:spcAft>
                      </a:pPr>
                      <a:r>
                        <a:rPr lang="en-US" sz="1400" kern="0">
                          <a:solidFill>
                            <a:srgbClr val="000000"/>
                          </a:solidFill>
                          <a:effectLst/>
                          <a:latin typeface="Times New Roman"/>
                          <a:ea typeface="宋体"/>
                          <a:cs typeface="Times New Roman"/>
                        </a:rPr>
                        <a:t>205</a:t>
                      </a:r>
                      <a:endParaRPr lang="en-US" sz="1400" kern="100">
                        <a:effectLst/>
                        <a:latin typeface="Cambria"/>
                        <a:ea typeface="宋体"/>
                        <a:cs typeface="Times New Roman"/>
                      </a:endParaRPr>
                    </a:p>
                  </a:txBody>
                  <a:tcPr marL="68580" marR="68580" marT="0" marB="0"/>
                </a:tc>
                <a:tc>
                  <a:txBody>
                    <a:bodyPr/>
                    <a:lstStyle/>
                    <a:p>
                      <a:pPr algn="l">
                        <a:spcAft>
                          <a:spcPts val="0"/>
                        </a:spcAft>
                      </a:pPr>
                      <a:r>
                        <a:rPr lang="en-US" sz="1400" kern="0" dirty="0">
                          <a:solidFill>
                            <a:srgbClr val="000000"/>
                          </a:solidFill>
                          <a:effectLst/>
                          <a:latin typeface="Times New Roman"/>
                          <a:ea typeface="宋体"/>
                          <a:cs typeface="Times New Roman"/>
                        </a:rPr>
                        <a:t>RT @USATODAY: Pokemon turns 20 this year: Watch anextended cut of the #SB50 commercial #admeter  #pokemon20  https://t.co/kQHOAXcmJy    </a:t>
                      </a:r>
                      <a:endParaRPr lang="en-US" sz="1400" kern="100" dirty="0">
                        <a:solidFill>
                          <a:srgbClr val="000000"/>
                        </a:solidFill>
                        <a:effectLst/>
                        <a:latin typeface="Cambria"/>
                        <a:ea typeface="宋体"/>
                        <a:cs typeface="Times New Roman"/>
                      </a:endParaRPr>
                    </a:p>
                  </a:txBody>
                  <a:tcPr marL="68580" marR="68580" marT="0" marB="0"/>
                </a:tc>
              </a:tr>
              <a:tr h="370840">
                <a:tc>
                  <a:txBody>
                    <a:bodyPr/>
                    <a:lstStyle/>
                    <a:p>
                      <a:pPr algn="l">
                        <a:spcAft>
                          <a:spcPts val="0"/>
                        </a:spcAft>
                      </a:pPr>
                      <a:r>
                        <a:rPr lang="en-US" altLang="zh-CN" sz="1400" kern="100" dirty="0" smtClean="0">
                          <a:effectLst/>
                          <a:latin typeface="Cambria"/>
                          <a:ea typeface="宋体"/>
                          <a:cs typeface="Times New Roman"/>
                        </a:rPr>
                        <a:t>10</a:t>
                      </a:r>
                      <a:endParaRPr lang="en-US" sz="1400" kern="100" dirty="0">
                        <a:effectLst/>
                        <a:latin typeface="Cambria"/>
                        <a:ea typeface="宋体"/>
                        <a:cs typeface="Times New Roman"/>
                      </a:endParaRPr>
                    </a:p>
                  </a:txBody>
                  <a:tcPr marL="68580" marR="68580" marT="0" marB="0"/>
                </a:tc>
                <a:tc>
                  <a:txBody>
                    <a:bodyPr/>
                    <a:lstStyle/>
                    <a:p>
                      <a:pPr algn="l">
                        <a:spcAft>
                          <a:spcPts val="0"/>
                        </a:spcAft>
                      </a:pPr>
                      <a:r>
                        <a:rPr lang="en-US" sz="1400" kern="0" dirty="0">
                          <a:solidFill>
                            <a:srgbClr val="000000"/>
                          </a:solidFill>
                          <a:effectLst/>
                          <a:latin typeface="Times New Roman"/>
                          <a:ea typeface="宋体"/>
                          <a:cs typeface="Times New Roman"/>
                        </a:rPr>
                        <a:t>193</a:t>
                      </a:r>
                      <a:endParaRPr lang="en-US" sz="1400" kern="100" dirty="0">
                        <a:effectLst/>
                        <a:latin typeface="Cambria"/>
                        <a:ea typeface="宋体"/>
                        <a:cs typeface="Times New Roman"/>
                      </a:endParaRPr>
                    </a:p>
                  </a:txBody>
                  <a:tcPr marL="68580" marR="68580" marT="0" marB="0"/>
                </a:tc>
                <a:tc>
                  <a:txBody>
                    <a:bodyPr/>
                    <a:lstStyle/>
                    <a:p>
                      <a:pPr algn="l">
                        <a:spcAft>
                          <a:spcPts val="0"/>
                        </a:spcAft>
                      </a:pPr>
                      <a:r>
                        <a:rPr lang="en-US" sz="1400" kern="0" dirty="0">
                          <a:solidFill>
                            <a:srgbClr val="000000"/>
                          </a:solidFill>
                          <a:effectLst/>
                          <a:latin typeface="Times New Roman"/>
                          <a:ea typeface="宋体"/>
                          <a:cs typeface="Times New Roman"/>
                        </a:rPr>
                        <a:t>RT @AshKetchum151: Who's waiting for the </a:t>
                      </a:r>
                      <a:r>
                        <a:rPr lang="en-US" sz="1400" kern="0" dirty="0" err="1">
                          <a:solidFill>
                            <a:srgbClr val="000000"/>
                          </a:solidFill>
                          <a:effectLst/>
                          <a:latin typeface="Times New Roman"/>
                          <a:ea typeface="宋体"/>
                          <a:cs typeface="Times New Roman"/>
                        </a:rPr>
                        <a:t>Pokemon</a:t>
                      </a:r>
                      <a:r>
                        <a:rPr lang="en-US" sz="1400" kern="0" dirty="0">
                          <a:solidFill>
                            <a:srgbClr val="000000"/>
                          </a:solidFill>
                          <a:effectLst/>
                          <a:latin typeface="Times New Roman"/>
                          <a:ea typeface="宋体"/>
                          <a:cs typeface="Times New Roman"/>
                        </a:rPr>
                        <a:t>   commercial? #SB50</a:t>
                      </a:r>
                      <a:endParaRPr lang="en-US" sz="1400" kern="100" dirty="0">
                        <a:solidFill>
                          <a:srgbClr val="000000"/>
                        </a:solidFill>
                        <a:effectLst/>
                        <a:latin typeface="Cambria"/>
                        <a:ea typeface="宋体"/>
                        <a:cs typeface="Times New Roman"/>
                      </a:endParaRPr>
                    </a:p>
                  </a:txBody>
                  <a:tcPr marL="68580" marR="68580" marT="0" marB="0"/>
                </a:tc>
              </a:tr>
            </a:tbl>
          </a:graphicData>
        </a:graphic>
      </p:graphicFrame>
    </p:spTree>
    <p:extLst>
      <p:ext uri="{BB962C8B-B14F-4D97-AF65-F5344CB8AC3E}">
        <p14:creationId xmlns:p14="http://schemas.microsoft.com/office/powerpoint/2010/main" val="129561655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043490" y="368589"/>
            <a:ext cx="7024744" cy="1143000"/>
          </a:xfrm>
        </p:spPr>
        <p:txBody>
          <a:bodyPr>
            <a:normAutofit/>
          </a:bodyPr>
          <a:lstStyle/>
          <a:p>
            <a:r>
              <a:rPr kumimoji="1" lang="en-US" altLang="zh-CN" sz="2800" dirty="0"/>
              <a:t>3.Frequency Analysis on Tweet </a:t>
            </a:r>
            <a:r>
              <a:rPr kumimoji="1" lang="en-US" altLang="zh-CN" sz="2800" dirty="0" smtClean="0"/>
              <a:t>Entities</a:t>
            </a:r>
            <a:endParaRPr kumimoji="1" lang="zh-CN" altLang="en-US" sz="2800" dirty="0"/>
          </a:p>
        </p:txBody>
      </p:sp>
      <p:sp>
        <p:nvSpPr>
          <p:cNvPr id="3" name="内容占位符 2"/>
          <p:cNvSpPr>
            <a:spLocks noGrp="1"/>
          </p:cNvSpPr>
          <p:nvPr>
            <p:ph idx="1"/>
          </p:nvPr>
        </p:nvSpPr>
        <p:spPr>
          <a:xfrm>
            <a:off x="1043490" y="1761027"/>
            <a:ext cx="7402010" cy="3508977"/>
          </a:xfrm>
        </p:spPr>
        <p:txBody>
          <a:bodyPr/>
          <a:lstStyle/>
          <a:p>
            <a:r>
              <a:rPr kumimoji="1" lang="en-US" altLang="zh-CN" dirty="0" smtClean="0">
                <a:solidFill>
                  <a:schemeClr val="bg2">
                    <a:lumMod val="50000"/>
                  </a:schemeClr>
                </a:solidFill>
              </a:rPr>
              <a:t>Top 10 </a:t>
            </a:r>
            <a:r>
              <a:rPr kumimoji="1" lang="en-US" altLang="zh-CN" dirty="0" err="1" smtClean="0">
                <a:solidFill>
                  <a:srgbClr val="74A510"/>
                </a:solidFill>
              </a:rPr>
              <a:t>Hashtags</a:t>
            </a:r>
            <a:r>
              <a:rPr kumimoji="1" lang="zh-CN" altLang="en-US" dirty="0" smtClean="0">
                <a:solidFill>
                  <a:srgbClr val="74A510"/>
                </a:solidFill>
              </a:rPr>
              <a:t>                 </a:t>
            </a:r>
            <a:r>
              <a:rPr kumimoji="1" lang="en-US" altLang="zh-CN" dirty="0" smtClean="0">
                <a:solidFill>
                  <a:srgbClr val="74A510"/>
                </a:solidFill>
              </a:rPr>
              <a:t>Top</a:t>
            </a:r>
            <a:r>
              <a:rPr kumimoji="1" lang="zh-CN" altLang="en-US" dirty="0" smtClean="0">
                <a:solidFill>
                  <a:srgbClr val="74A510"/>
                </a:solidFill>
              </a:rPr>
              <a:t> </a:t>
            </a:r>
            <a:r>
              <a:rPr kumimoji="1" lang="en-US" altLang="zh-CN" dirty="0" smtClean="0">
                <a:solidFill>
                  <a:srgbClr val="74A510"/>
                </a:solidFill>
              </a:rPr>
              <a:t>10</a:t>
            </a:r>
            <a:r>
              <a:rPr kumimoji="1" lang="zh-CN" altLang="en-US" dirty="0" smtClean="0">
                <a:solidFill>
                  <a:srgbClr val="74A510"/>
                </a:solidFill>
              </a:rPr>
              <a:t> </a:t>
            </a:r>
            <a:r>
              <a:rPr kumimoji="1" lang="en-US" altLang="zh-CN" dirty="0" smtClean="0">
                <a:solidFill>
                  <a:srgbClr val="74A510"/>
                </a:solidFill>
              </a:rPr>
              <a:t>User</a:t>
            </a:r>
            <a:r>
              <a:rPr kumimoji="1" lang="zh-CN" altLang="en-US" dirty="0" smtClean="0">
                <a:solidFill>
                  <a:srgbClr val="74A510"/>
                </a:solidFill>
              </a:rPr>
              <a:t> </a:t>
            </a:r>
            <a:r>
              <a:rPr kumimoji="1" lang="en-US" altLang="zh-CN" dirty="0" smtClean="0">
                <a:solidFill>
                  <a:srgbClr val="74A510"/>
                </a:solidFill>
              </a:rPr>
              <a:t>Mentions</a:t>
            </a:r>
          </a:p>
          <a:p>
            <a:pPr marL="68580" indent="0">
              <a:buNone/>
            </a:pPr>
            <a:endParaRPr kumimoji="1" lang="zh-CN" altLang="en-US" dirty="0"/>
          </a:p>
        </p:txBody>
      </p:sp>
      <p:graphicFrame>
        <p:nvGraphicFramePr>
          <p:cNvPr id="4" name="表格 3"/>
          <p:cNvGraphicFramePr>
            <a:graphicFrameLocks noGrp="1"/>
          </p:cNvGraphicFramePr>
          <p:nvPr>
            <p:extLst>
              <p:ext uri="{D42A27DB-BD31-4B8C-83A1-F6EECF244321}">
                <p14:modId xmlns:p14="http://schemas.microsoft.com/office/powerpoint/2010/main" val="4209587981"/>
              </p:ext>
            </p:extLst>
          </p:nvPr>
        </p:nvGraphicFramePr>
        <p:xfrm>
          <a:off x="1043490" y="2504497"/>
          <a:ext cx="2832964" cy="3368208"/>
        </p:xfrm>
        <a:graphic>
          <a:graphicData uri="http://schemas.openxmlformats.org/drawingml/2006/table">
            <a:tbl>
              <a:tblPr firstRow="1" bandRow="1">
                <a:tableStyleId>{5C22544A-7EE6-4342-B048-85BDC9FD1C3A}</a:tableStyleId>
              </a:tblPr>
              <a:tblGrid>
                <a:gridCol w="1901823"/>
                <a:gridCol w="931141"/>
              </a:tblGrid>
              <a:tr h="370840">
                <a:tc>
                  <a:txBody>
                    <a:bodyPr/>
                    <a:lstStyle/>
                    <a:p>
                      <a:pPr algn="ctr">
                        <a:lnSpc>
                          <a:spcPct val="107000"/>
                        </a:lnSpc>
                        <a:spcAft>
                          <a:spcPts val="0"/>
                        </a:spcAft>
                      </a:pPr>
                      <a:r>
                        <a:rPr lang="en-US" sz="1800" b="1" dirty="0" err="1">
                          <a:solidFill>
                            <a:schemeClr val="tx1"/>
                          </a:solidFill>
                          <a:effectLst/>
                          <a:latin typeface="Times New Roman"/>
                          <a:ea typeface="宋体"/>
                          <a:cs typeface="Times New Roman"/>
                        </a:rPr>
                        <a:t>Hashtag</a:t>
                      </a:r>
                      <a:endParaRPr lang="en-US" sz="1800" dirty="0">
                        <a:solidFill>
                          <a:schemeClr val="tx1"/>
                        </a:solidFill>
                        <a:effectLst/>
                        <a:latin typeface="Calibri"/>
                        <a:ea typeface="宋体"/>
                        <a:cs typeface="Times New Roman"/>
                      </a:endParaRPr>
                    </a:p>
                  </a:txBody>
                  <a:tcPr marL="68580" marR="68580" marT="0" marB="0"/>
                </a:tc>
                <a:tc>
                  <a:txBody>
                    <a:bodyPr/>
                    <a:lstStyle/>
                    <a:p>
                      <a:pPr algn="ctr">
                        <a:lnSpc>
                          <a:spcPct val="107000"/>
                        </a:lnSpc>
                        <a:spcAft>
                          <a:spcPts val="0"/>
                        </a:spcAft>
                      </a:pPr>
                      <a:r>
                        <a:rPr lang="en-US" sz="1800" b="1" dirty="0">
                          <a:solidFill>
                            <a:schemeClr val="tx1"/>
                          </a:solidFill>
                          <a:effectLst/>
                          <a:latin typeface="Times New Roman"/>
                          <a:ea typeface="宋体"/>
                          <a:cs typeface="Times New Roman"/>
                        </a:rPr>
                        <a:t>Count</a:t>
                      </a:r>
                      <a:endParaRPr lang="en-US" sz="1800" dirty="0">
                        <a:solidFill>
                          <a:schemeClr val="tx1"/>
                        </a:solidFill>
                        <a:effectLst/>
                        <a:latin typeface="Calibri"/>
                        <a:ea typeface="宋体"/>
                        <a:cs typeface="Times New Roman"/>
                      </a:endParaRPr>
                    </a:p>
                  </a:txBody>
                  <a:tcPr marL="68580" marR="68580" marT="0" marB="0"/>
                </a:tc>
              </a:tr>
              <a:tr h="259290">
                <a:tc>
                  <a:txBody>
                    <a:bodyPr/>
                    <a:lstStyle/>
                    <a:p>
                      <a:pPr algn="ctr">
                        <a:lnSpc>
                          <a:spcPct val="107000"/>
                        </a:lnSpc>
                        <a:spcAft>
                          <a:spcPts val="0"/>
                        </a:spcAft>
                      </a:pPr>
                      <a:r>
                        <a:rPr lang="en-US" sz="1600" dirty="0">
                          <a:solidFill>
                            <a:schemeClr val="tx1"/>
                          </a:solidFill>
                          <a:effectLst/>
                          <a:latin typeface="Times New Roman"/>
                          <a:ea typeface="宋体"/>
                          <a:cs typeface="Times New Roman"/>
                        </a:rPr>
                        <a:t>SB50</a:t>
                      </a:r>
                      <a:endParaRPr lang="en-US" sz="1600" dirty="0">
                        <a:solidFill>
                          <a:schemeClr val="tx1"/>
                        </a:solidFill>
                        <a:effectLst/>
                        <a:latin typeface="Calibri"/>
                        <a:ea typeface="宋体"/>
                        <a:cs typeface="Times New Roman"/>
                      </a:endParaRPr>
                    </a:p>
                  </a:txBody>
                  <a:tcPr marL="68580" marR="68580" marT="0" marB="0"/>
                </a:tc>
                <a:tc>
                  <a:txBody>
                    <a:bodyPr/>
                    <a:lstStyle/>
                    <a:p>
                      <a:pPr algn="ctr">
                        <a:lnSpc>
                          <a:spcPct val="107000"/>
                        </a:lnSpc>
                        <a:spcAft>
                          <a:spcPts val="0"/>
                        </a:spcAft>
                      </a:pPr>
                      <a:r>
                        <a:rPr lang="en-US" sz="1600" dirty="0">
                          <a:solidFill>
                            <a:schemeClr val="tx1"/>
                          </a:solidFill>
                          <a:effectLst/>
                          <a:latin typeface="Times New Roman"/>
                          <a:ea typeface="宋体"/>
                          <a:cs typeface="Times New Roman"/>
                        </a:rPr>
                        <a:t>5555</a:t>
                      </a:r>
                      <a:endParaRPr lang="en-US" sz="1600" dirty="0">
                        <a:solidFill>
                          <a:schemeClr val="tx1"/>
                        </a:solidFill>
                        <a:effectLst/>
                        <a:latin typeface="Calibri"/>
                        <a:ea typeface="宋体"/>
                        <a:cs typeface="Times New Roman"/>
                      </a:endParaRPr>
                    </a:p>
                  </a:txBody>
                  <a:tcPr marL="68580" marR="68580" marT="0" marB="0"/>
                </a:tc>
              </a:tr>
              <a:tr h="273275">
                <a:tc>
                  <a:txBody>
                    <a:bodyPr/>
                    <a:lstStyle/>
                    <a:p>
                      <a:pPr algn="ctr">
                        <a:lnSpc>
                          <a:spcPct val="107000"/>
                        </a:lnSpc>
                        <a:spcAft>
                          <a:spcPts val="0"/>
                        </a:spcAft>
                      </a:pPr>
                      <a:r>
                        <a:rPr lang="en-US" sz="1600" dirty="0">
                          <a:solidFill>
                            <a:schemeClr val="tx1"/>
                          </a:solidFill>
                          <a:effectLst/>
                          <a:latin typeface="Times New Roman"/>
                          <a:ea typeface="宋体"/>
                          <a:cs typeface="Times New Roman"/>
                        </a:rPr>
                        <a:t>Pokemon20</a:t>
                      </a:r>
                      <a:endParaRPr lang="en-US" sz="1600" dirty="0">
                        <a:solidFill>
                          <a:schemeClr val="tx1"/>
                        </a:solidFill>
                        <a:effectLst/>
                        <a:latin typeface="Calibri"/>
                        <a:ea typeface="宋体"/>
                        <a:cs typeface="Times New Roman"/>
                      </a:endParaRPr>
                    </a:p>
                  </a:txBody>
                  <a:tcPr marL="68580" marR="68580" marT="0" marB="0"/>
                </a:tc>
                <a:tc>
                  <a:txBody>
                    <a:bodyPr/>
                    <a:lstStyle/>
                    <a:p>
                      <a:pPr algn="ctr">
                        <a:lnSpc>
                          <a:spcPct val="107000"/>
                        </a:lnSpc>
                        <a:spcAft>
                          <a:spcPts val="0"/>
                        </a:spcAft>
                      </a:pPr>
                      <a:r>
                        <a:rPr lang="en-US" sz="1600" dirty="0">
                          <a:solidFill>
                            <a:schemeClr val="tx1"/>
                          </a:solidFill>
                          <a:effectLst/>
                          <a:latin typeface="Times New Roman"/>
                          <a:ea typeface="宋体"/>
                          <a:cs typeface="Times New Roman"/>
                        </a:rPr>
                        <a:t>4811</a:t>
                      </a:r>
                      <a:endParaRPr lang="en-US" sz="1600" dirty="0">
                        <a:solidFill>
                          <a:schemeClr val="tx1"/>
                        </a:solidFill>
                        <a:effectLst/>
                        <a:latin typeface="Calibri"/>
                        <a:ea typeface="宋体"/>
                        <a:cs typeface="Times New Roman"/>
                      </a:endParaRPr>
                    </a:p>
                  </a:txBody>
                  <a:tcPr marL="68580" marR="68580" marT="0" marB="0"/>
                </a:tc>
              </a:tr>
              <a:tr h="305425">
                <a:tc>
                  <a:txBody>
                    <a:bodyPr/>
                    <a:lstStyle/>
                    <a:p>
                      <a:pPr algn="ctr">
                        <a:lnSpc>
                          <a:spcPct val="107000"/>
                        </a:lnSpc>
                        <a:spcAft>
                          <a:spcPts val="0"/>
                        </a:spcAft>
                      </a:pPr>
                      <a:r>
                        <a:rPr lang="en-US" sz="1600" dirty="0" err="1">
                          <a:solidFill>
                            <a:schemeClr val="tx1"/>
                          </a:solidFill>
                          <a:effectLst/>
                          <a:latin typeface="Times New Roman"/>
                          <a:ea typeface="宋体"/>
                          <a:cs typeface="Times New Roman"/>
                        </a:rPr>
                        <a:t>TrainOn</a:t>
                      </a:r>
                      <a:endParaRPr lang="en-US" sz="1600" dirty="0">
                        <a:solidFill>
                          <a:schemeClr val="tx1"/>
                        </a:solidFill>
                        <a:effectLst/>
                        <a:latin typeface="Calibri"/>
                        <a:ea typeface="宋体"/>
                        <a:cs typeface="Times New Roman"/>
                      </a:endParaRPr>
                    </a:p>
                  </a:txBody>
                  <a:tcPr marL="68580" marR="68580" marT="0" marB="0"/>
                </a:tc>
                <a:tc>
                  <a:txBody>
                    <a:bodyPr/>
                    <a:lstStyle/>
                    <a:p>
                      <a:pPr algn="ctr">
                        <a:lnSpc>
                          <a:spcPct val="107000"/>
                        </a:lnSpc>
                        <a:spcAft>
                          <a:spcPts val="0"/>
                        </a:spcAft>
                      </a:pPr>
                      <a:r>
                        <a:rPr lang="en-US" sz="1600" dirty="0">
                          <a:solidFill>
                            <a:schemeClr val="tx1"/>
                          </a:solidFill>
                          <a:effectLst/>
                          <a:latin typeface="Times New Roman"/>
                          <a:ea typeface="宋体"/>
                          <a:cs typeface="Times New Roman"/>
                        </a:rPr>
                        <a:t>1095</a:t>
                      </a:r>
                      <a:endParaRPr lang="en-US" sz="1600" dirty="0">
                        <a:solidFill>
                          <a:schemeClr val="tx1"/>
                        </a:solidFill>
                        <a:effectLst/>
                        <a:latin typeface="Calibri"/>
                        <a:ea typeface="宋体"/>
                        <a:cs typeface="Times New Roman"/>
                      </a:endParaRPr>
                    </a:p>
                  </a:txBody>
                  <a:tcPr marL="68580" marR="68580" marT="0" marB="0"/>
                </a:tc>
              </a:tr>
              <a:tr h="289350">
                <a:tc>
                  <a:txBody>
                    <a:bodyPr/>
                    <a:lstStyle/>
                    <a:p>
                      <a:pPr algn="ctr">
                        <a:lnSpc>
                          <a:spcPct val="107000"/>
                        </a:lnSpc>
                        <a:spcAft>
                          <a:spcPts val="0"/>
                        </a:spcAft>
                      </a:pPr>
                      <a:r>
                        <a:rPr lang="en-US" sz="1600" dirty="0" err="1">
                          <a:solidFill>
                            <a:schemeClr val="tx1"/>
                          </a:solidFill>
                          <a:effectLst/>
                          <a:latin typeface="Times New Roman"/>
                          <a:ea typeface="宋体"/>
                          <a:cs typeface="Times New Roman"/>
                        </a:rPr>
                        <a:t>SuperBowl</a:t>
                      </a:r>
                      <a:endParaRPr lang="en-US" sz="1600" dirty="0">
                        <a:solidFill>
                          <a:schemeClr val="tx1"/>
                        </a:solidFill>
                        <a:effectLst/>
                        <a:latin typeface="Calibri"/>
                        <a:ea typeface="宋体"/>
                        <a:cs typeface="Times New Roman"/>
                      </a:endParaRPr>
                    </a:p>
                  </a:txBody>
                  <a:tcPr marL="68580" marR="68580" marT="0" marB="0"/>
                </a:tc>
                <a:tc>
                  <a:txBody>
                    <a:bodyPr/>
                    <a:lstStyle/>
                    <a:p>
                      <a:pPr algn="ctr">
                        <a:lnSpc>
                          <a:spcPct val="107000"/>
                        </a:lnSpc>
                        <a:spcAft>
                          <a:spcPts val="0"/>
                        </a:spcAft>
                      </a:pPr>
                      <a:r>
                        <a:rPr lang="en-US" sz="1600" dirty="0">
                          <a:solidFill>
                            <a:schemeClr val="tx1"/>
                          </a:solidFill>
                          <a:effectLst/>
                          <a:latin typeface="Times New Roman"/>
                          <a:ea typeface="宋体"/>
                          <a:cs typeface="Times New Roman"/>
                        </a:rPr>
                        <a:t>617</a:t>
                      </a:r>
                      <a:endParaRPr lang="en-US" sz="1600" dirty="0">
                        <a:solidFill>
                          <a:schemeClr val="tx1"/>
                        </a:solidFill>
                        <a:effectLst/>
                        <a:latin typeface="Calibri"/>
                        <a:ea typeface="宋体"/>
                        <a:cs typeface="Times New Roman"/>
                      </a:endParaRPr>
                    </a:p>
                  </a:txBody>
                  <a:tcPr marL="68580" marR="68580" marT="0" marB="0"/>
                </a:tc>
              </a:tr>
              <a:tr h="305425">
                <a:tc>
                  <a:txBody>
                    <a:bodyPr/>
                    <a:lstStyle/>
                    <a:p>
                      <a:pPr algn="ctr">
                        <a:lnSpc>
                          <a:spcPct val="107000"/>
                        </a:lnSpc>
                        <a:spcAft>
                          <a:spcPts val="0"/>
                        </a:spcAft>
                      </a:pPr>
                      <a:r>
                        <a:rPr lang="en-US" sz="1600" dirty="0">
                          <a:solidFill>
                            <a:schemeClr val="tx1"/>
                          </a:solidFill>
                          <a:effectLst/>
                          <a:latin typeface="Times New Roman"/>
                          <a:ea typeface="宋体"/>
                          <a:cs typeface="Times New Roman"/>
                        </a:rPr>
                        <a:t>Pokemon20</a:t>
                      </a:r>
                      <a:endParaRPr lang="en-US" sz="1600" dirty="0">
                        <a:solidFill>
                          <a:schemeClr val="tx1"/>
                        </a:solidFill>
                        <a:effectLst/>
                        <a:latin typeface="Calibri"/>
                        <a:ea typeface="宋体"/>
                        <a:cs typeface="Times New Roman"/>
                      </a:endParaRPr>
                    </a:p>
                  </a:txBody>
                  <a:tcPr marL="68580" marR="68580" marT="0" marB="0"/>
                </a:tc>
                <a:tc>
                  <a:txBody>
                    <a:bodyPr/>
                    <a:lstStyle/>
                    <a:p>
                      <a:pPr algn="ctr">
                        <a:lnSpc>
                          <a:spcPct val="107000"/>
                        </a:lnSpc>
                        <a:spcAft>
                          <a:spcPts val="0"/>
                        </a:spcAft>
                      </a:pPr>
                      <a:r>
                        <a:rPr lang="en-US" sz="1600" dirty="0">
                          <a:solidFill>
                            <a:schemeClr val="tx1"/>
                          </a:solidFill>
                          <a:effectLst/>
                          <a:latin typeface="Times New Roman"/>
                          <a:ea typeface="宋体"/>
                          <a:cs typeface="Times New Roman"/>
                        </a:rPr>
                        <a:t>409</a:t>
                      </a:r>
                      <a:endParaRPr lang="en-US" sz="1600" dirty="0">
                        <a:solidFill>
                          <a:schemeClr val="tx1"/>
                        </a:solidFill>
                        <a:effectLst/>
                        <a:latin typeface="Calibri"/>
                        <a:ea typeface="宋体"/>
                        <a:cs typeface="Times New Roman"/>
                      </a:endParaRPr>
                    </a:p>
                  </a:txBody>
                  <a:tcPr marL="68580" marR="68580" marT="0" marB="0"/>
                </a:tc>
              </a:tr>
              <a:tr h="305425">
                <a:tc>
                  <a:txBody>
                    <a:bodyPr/>
                    <a:lstStyle/>
                    <a:p>
                      <a:pPr algn="ctr">
                        <a:lnSpc>
                          <a:spcPct val="107000"/>
                        </a:lnSpc>
                        <a:spcAft>
                          <a:spcPts val="0"/>
                        </a:spcAft>
                      </a:pPr>
                      <a:r>
                        <a:rPr lang="en-US" sz="1600" dirty="0" err="1">
                          <a:solidFill>
                            <a:schemeClr val="tx1"/>
                          </a:solidFill>
                          <a:effectLst/>
                          <a:latin typeface="Times New Roman"/>
                          <a:ea typeface="宋体"/>
                          <a:cs typeface="Times New Roman"/>
                        </a:rPr>
                        <a:t>Pokemon</a:t>
                      </a:r>
                      <a:endParaRPr lang="en-US" sz="1600" dirty="0">
                        <a:solidFill>
                          <a:schemeClr val="tx1"/>
                        </a:solidFill>
                        <a:effectLst/>
                        <a:latin typeface="Calibri"/>
                        <a:ea typeface="宋体"/>
                        <a:cs typeface="Times New Roman"/>
                      </a:endParaRPr>
                    </a:p>
                  </a:txBody>
                  <a:tcPr marL="68580" marR="68580" marT="0" marB="0"/>
                </a:tc>
                <a:tc>
                  <a:txBody>
                    <a:bodyPr/>
                    <a:lstStyle/>
                    <a:p>
                      <a:pPr algn="ctr">
                        <a:lnSpc>
                          <a:spcPct val="107000"/>
                        </a:lnSpc>
                        <a:spcAft>
                          <a:spcPts val="0"/>
                        </a:spcAft>
                      </a:pPr>
                      <a:r>
                        <a:rPr lang="en-US" sz="1600" dirty="0">
                          <a:solidFill>
                            <a:schemeClr val="tx1"/>
                          </a:solidFill>
                          <a:effectLst/>
                          <a:latin typeface="Times New Roman"/>
                          <a:ea typeface="宋体"/>
                          <a:cs typeface="Times New Roman"/>
                        </a:rPr>
                        <a:t>268</a:t>
                      </a:r>
                      <a:endParaRPr lang="en-US" sz="1600" dirty="0">
                        <a:solidFill>
                          <a:schemeClr val="tx1"/>
                        </a:solidFill>
                        <a:effectLst/>
                        <a:latin typeface="Calibri"/>
                        <a:ea typeface="宋体"/>
                        <a:cs typeface="Times New Roman"/>
                      </a:endParaRPr>
                    </a:p>
                  </a:txBody>
                  <a:tcPr marL="68580" marR="68580" marT="0" marB="0"/>
                </a:tc>
              </a:tr>
              <a:tr h="370840">
                <a:tc>
                  <a:txBody>
                    <a:bodyPr/>
                    <a:lstStyle/>
                    <a:p>
                      <a:pPr algn="ctr"/>
                      <a:r>
                        <a:rPr lang="en-US" sz="1600" dirty="0">
                          <a:solidFill>
                            <a:schemeClr val="tx1"/>
                          </a:solidFill>
                          <a:effectLst/>
                          <a:latin typeface="Times New Roman"/>
                        </a:rPr>
                        <a:t>Pokémon</a:t>
                      </a:r>
                      <a:endParaRPr lang="en-US" sz="1600" dirty="0">
                        <a:solidFill>
                          <a:schemeClr val="tx1"/>
                        </a:solidFill>
                        <a:effectLst/>
                        <a:latin typeface="Calibri"/>
                      </a:endParaRPr>
                    </a:p>
                  </a:txBody>
                  <a:tcPr marL="68580" marR="68580" marT="0" marB="0"/>
                </a:tc>
                <a:tc>
                  <a:txBody>
                    <a:bodyPr/>
                    <a:lstStyle/>
                    <a:p>
                      <a:pPr algn="ctr">
                        <a:lnSpc>
                          <a:spcPct val="107000"/>
                        </a:lnSpc>
                        <a:spcAft>
                          <a:spcPts val="0"/>
                        </a:spcAft>
                      </a:pPr>
                      <a:r>
                        <a:rPr lang="en-US" sz="1600" dirty="0">
                          <a:solidFill>
                            <a:schemeClr val="tx1"/>
                          </a:solidFill>
                          <a:effectLst/>
                          <a:latin typeface="Times New Roman"/>
                          <a:ea typeface="宋体"/>
                          <a:cs typeface="Times New Roman"/>
                        </a:rPr>
                        <a:t>214</a:t>
                      </a:r>
                      <a:endParaRPr lang="en-US" sz="1600" dirty="0">
                        <a:solidFill>
                          <a:schemeClr val="tx1"/>
                        </a:solidFill>
                        <a:effectLst/>
                        <a:latin typeface="Calibri"/>
                        <a:ea typeface="宋体"/>
                        <a:cs typeface="Times New Roman"/>
                      </a:endParaRPr>
                    </a:p>
                  </a:txBody>
                  <a:tcPr marL="68580" marR="68580" marT="0" marB="0"/>
                </a:tc>
              </a:tr>
              <a:tr h="304311">
                <a:tc>
                  <a:txBody>
                    <a:bodyPr/>
                    <a:lstStyle/>
                    <a:p>
                      <a:pPr algn="ctr">
                        <a:lnSpc>
                          <a:spcPct val="107000"/>
                        </a:lnSpc>
                        <a:spcAft>
                          <a:spcPts val="0"/>
                        </a:spcAft>
                      </a:pPr>
                      <a:r>
                        <a:rPr lang="en-US" sz="1600">
                          <a:solidFill>
                            <a:schemeClr val="tx1"/>
                          </a:solidFill>
                          <a:effectLst/>
                          <a:latin typeface="Times New Roman"/>
                          <a:ea typeface="宋体"/>
                          <a:cs typeface="Times New Roman"/>
                        </a:rPr>
                        <a:t>admeter</a:t>
                      </a:r>
                      <a:endParaRPr lang="en-US" sz="1600">
                        <a:solidFill>
                          <a:schemeClr val="tx1"/>
                        </a:solidFill>
                        <a:effectLst/>
                        <a:latin typeface="Calibri"/>
                        <a:ea typeface="宋体"/>
                        <a:cs typeface="Times New Roman"/>
                      </a:endParaRPr>
                    </a:p>
                  </a:txBody>
                  <a:tcPr marL="68580" marR="68580" marT="0" marB="0"/>
                </a:tc>
                <a:tc>
                  <a:txBody>
                    <a:bodyPr/>
                    <a:lstStyle/>
                    <a:p>
                      <a:pPr algn="ctr">
                        <a:lnSpc>
                          <a:spcPct val="107000"/>
                        </a:lnSpc>
                        <a:spcAft>
                          <a:spcPts val="0"/>
                        </a:spcAft>
                      </a:pPr>
                      <a:r>
                        <a:rPr lang="en-US" sz="1600" dirty="0">
                          <a:solidFill>
                            <a:schemeClr val="tx1"/>
                          </a:solidFill>
                          <a:effectLst/>
                          <a:latin typeface="Times New Roman"/>
                          <a:ea typeface="宋体"/>
                          <a:cs typeface="Times New Roman"/>
                        </a:rPr>
                        <a:t>198</a:t>
                      </a:r>
                      <a:endParaRPr lang="en-US" sz="1600" dirty="0">
                        <a:solidFill>
                          <a:schemeClr val="tx1"/>
                        </a:solidFill>
                        <a:effectLst/>
                        <a:latin typeface="Calibri"/>
                        <a:ea typeface="宋体"/>
                        <a:cs typeface="Times New Roman"/>
                      </a:endParaRPr>
                    </a:p>
                  </a:txBody>
                  <a:tcPr marL="68580" marR="68580" marT="0" marB="0"/>
                </a:tc>
              </a:tr>
              <a:tr h="321500">
                <a:tc>
                  <a:txBody>
                    <a:bodyPr/>
                    <a:lstStyle/>
                    <a:p>
                      <a:pPr algn="ctr">
                        <a:lnSpc>
                          <a:spcPct val="107000"/>
                        </a:lnSpc>
                        <a:spcAft>
                          <a:spcPts val="0"/>
                        </a:spcAft>
                      </a:pPr>
                      <a:r>
                        <a:rPr lang="en-US" sz="1600">
                          <a:solidFill>
                            <a:schemeClr val="tx1"/>
                          </a:solidFill>
                          <a:effectLst/>
                          <a:latin typeface="Times New Roman"/>
                          <a:ea typeface="宋体"/>
                          <a:cs typeface="Times New Roman"/>
                        </a:rPr>
                        <a:t>Pokémon20</a:t>
                      </a:r>
                      <a:endParaRPr lang="en-US" sz="1600">
                        <a:solidFill>
                          <a:schemeClr val="tx1"/>
                        </a:solidFill>
                        <a:effectLst/>
                        <a:latin typeface="Calibri"/>
                        <a:ea typeface="宋体"/>
                        <a:cs typeface="Times New Roman"/>
                      </a:endParaRPr>
                    </a:p>
                  </a:txBody>
                  <a:tcPr marL="68580" marR="68580" marT="0" marB="0"/>
                </a:tc>
                <a:tc>
                  <a:txBody>
                    <a:bodyPr/>
                    <a:lstStyle/>
                    <a:p>
                      <a:pPr algn="ctr">
                        <a:lnSpc>
                          <a:spcPct val="107000"/>
                        </a:lnSpc>
                        <a:spcAft>
                          <a:spcPts val="0"/>
                        </a:spcAft>
                      </a:pPr>
                      <a:r>
                        <a:rPr lang="en-US" sz="1600" dirty="0">
                          <a:solidFill>
                            <a:schemeClr val="tx1"/>
                          </a:solidFill>
                          <a:effectLst/>
                          <a:latin typeface="Times New Roman"/>
                          <a:ea typeface="宋体"/>
                          <a:cs typeface="Times New Roman"/>
                        </a:rPr>
                        <a:t>176</a:t>
                      </a:r>
                      <a:endParaRPr lang="en-US" sz="1600" dirty="0">
                        <a:solidFill>
                          <a:schemeClr val="tx1"/>
                        </a:solidFill>
                        <a:effectLst/>
                        <a:latin typeface="Calibri"/>
                        <a:ea typeface="宋体"/>
                        <a:cs typeface="Times New Roman"/>
                      </a:endParaRPr>
                    </a:p>
                  </a:txBody>
                  <a:tcPr marL="68580" marR="68580" marT="0" marB="0"/>
                </a:tc>
              </a:tr>
              <a:tr h="257200">
                <a:tc>
                  <a:txBody>
                    <a:bodyPr/>
                    <a:lstStyle/>
                    <a:p>
                      <a:pPr algn="ctr">
                        <a:lnSpc>
                          <a:spcPct val="107000"/>
                        </a:lnSpc>
                        <a:spcAft>
                          <a:spcPts val="0"/>
                        </a:spcAft>
                      </a:pPr>
                      <a:r>
                        <a:rPr lang="en-US" sz="1600">
                          <a:solidFill>
                            <a:schemeClr val="tx1"/>
                          </a:solidFill>
                          <a:effectLst/>
                          <a:latin typeface="Times New Roman"/>
                          <a:ea typeface="宋体"/>
                          <a:cs typeface="Times New Roman"/>
                        </a:rPr>
                        <a:t>collegelife</a:t>
                      </a:r>
                      <a:endParaRPr lang="en-US" sz="1600">
                        <a:solidFill>
                          <a:schemeClr val="tx1"/>
                        </a:solidFill>
                        <a:effectLst/>
                        <a:latin typeface="Calibri"/>
                        <a:ea typeface="宋体"/>
                        <a:cs typeface="Times New Roman"/>
                      </a:endParaRPr>
                    </a:p>
                  </a:txBody>
                  <a:tcPr marL="68580" marR="68580" marT="0" marB="0"/>
                </a:tc>
                <a:tc>
                  <a:txBody>
                    <a:bodyPr/>
                    <a:lstStyle/>
                    <a:p>
                      <a:pPr algn="ctr">
                        <a:lnSpc>
                          <a:spcPct val="107000"/>
                        </a:lnSpc>
                        <a:spcAft>
                          <a:spcPts val="0"/>
                        </a:spcAft>
                      </a:pPr>
                      <a:r>
                        <a:rPr lang="en-US" sz="1600" dirty="0">
                          <a:solidFill>
                            <a:schemeClr val="tx1"/>
                          </a:solidFill>
                          <a:effectLst/>
                          <a:latin typeface="Times New Roman"/>
                          <a:ea typeface="宋体"/>
                          <a:cs typeface="Times New Roman"/>
                        </a:rPr>
                        <a:t>174</a:t>
                      </a:r>
                      <a:endParaRPr lang="en-US" sz="1600" dirty="0">
                        <a:solidFill>
                          <a:schemeClr val="tx1"/>
                        </a:solidFill>
                        <a:effectLst/>
                        <a:latin typeface="Calibri"/>
                        <a:ea typeface="宋体"/>
                        <a:cs typeface="Times New Roman"/>
                      </a:endParaRPr>
                    </a:p>
                  </a:txBody>
                  <a:tcPr marL="68580" marR="68580" marT="0" marB="0"/>
                </a:tc>
              </a:tr>
            </a:tbl>
          </a:graphicData>
        </a:graphic>
      </p:graphicFrame>
      <p:cxnSp>
        <p:nvCxnSpPr>
          <p:cNvPr id="5" name="直接连接符 6"/>
          <p:cNvCxnSpPr/>
          <p:nvPr/>
        </p:nvCxnSpPr>
        <p:spPr>
          <a:xfrm>
            <a:off x="4546747" y="2661275"/>
            <a:ext cx="0" cy="2797354"/>
          </a:xfrm>
          <a:prstGeom prst="line">
            <a:avLst/>
          </a:prstGeom>
          <a:ln>
            <a:solidFill>
              <a:schemeClr val="tx1"/>
            </a:solidFill>
            <a:prstDash val="dash"/>
          </a:ln>
        </p:spPr>
        <p:style>
          <a:lnRef idx="1">
            <a:schemeClr val="accent1"/>
          </a:lnRef>
          <a:fillRef idx="0">
            <a:schemeClr val="accent1"/>
          </a:fillRef>
          <a:effectRef idx="0">
            <a:schemeClr val="accent1"/>
          </a:effectRef>
          <a:fontRef idx="minor">
            <a:schemeClr val="tx1"/>
          </a:fontRef>
        </p:style>
      </p:cxnSp>
      <p:graphicFrame>
        <p:nvGraphicFramePr>
          <p:cNvPr id="6" name="表格 5"/>
          <p:cNvGraphicFramePr>
            <a:graphicFrameLocks noGrp="1"/>
          </p:cNvGraphicFramePr>
          <p:nvPr>
            <p:extLst>
              <p:ext uri="{D42A27DB-BD31-4B8C-83A1-F6EECF244321}">
                <p14:modId xmlns:p14="http://schemas.microsoft.com/office/powerpoint/2010/main" val="74230492"/>
              </p:ext>
            </p:extLst>
          </p:nvPr>
        </p:nvGraphicFramePr>
        <p:xfrm>
          <a:off x="5235270" y="2504497"/>
          <a:ext cx="2832964" cy="3428799"/>
        </p:xfrm>
        <a:graphic>
          <a:graphicData uri="http://schemas.openxmlformats.org/drawingml/2006/table">
            <a:tbl>
              <a:tblPr firstRow="1" bandRow="1">
                <a:tableStyleId>{5C22544A-7EE6-4342-B048-85BDC9FD1C3A}</a:tableStyleId>
              </a:tblPr>
              <a:tblGrid>
                <a:gridCol w="1901823"/>
                <a:gridCol w="931141"/>
              </a:tblGrid>
              <a:tr h="370840">
                <a:tc>
                  <a:txBody>
                    <a:bodyPr/>
                    <a:lstStyle/>
                    <a:p>
                      <a:pPr algn="ctr">
                        <a:lnSpc>
                          <a:spcPct val="107000"/>
                        </a:lnSpc>
                        <a:spcAft>
                          <a:spcPts val="0"/>
                        </a:spcAft>
                      </a:pPr>
                      <a:r>
                        <a:rPr lang="en-US" sz="1800" b="1" dirty="0">
                          <a:solidFill>
                            <a:srgbClr val="000000"/>
                          </a:solidFill>
                          <a:effectLst/>
                          <a:latin typeface="Times New Roman"/>
                          <a:ea typeface="宋体"/>
                          <a:cs typeface="Times New Roman"/>
                        </a:rPr>
                        <a:t>User Mentions</a:t>
                      </a:r>
                      <a:endParaRPr lang="en-US" sz="1800" dirty="0">
                        <a:solidFill>
                          <a:srgbClr val="000000"/>
                        </a:solidFill>
                        <a:effectLst/>
                        <a:latin typeface="Calibri"/>
                        <a:ea typeface="宋体"/>
                        <a:cs typeface="Times New Roman"/>
                      </a:endParaRPr>
                    </a:p>
                  </a:txBody>
                  <a:tcPr marL="68580" marR="68580" marT="0" marB="0"/>
                </a:tc>
                <a:tc>
                  <a:txBody>
                    <a:bodyPr/>
                    <a:lstStyle/>
                    <a:p>
                      <a:pPr algn="ctr">
                        <a:lnSpc>
                          <a:spcPct val="107000"/>
                        </a:lnSpc>
                        <a:spcAft>
                          <a:spcPts val="0"/>
                        </a:spcAft>
                      </a:pPr>
                      <a:r>
                        <a:rPr lang="en-US" sz="1800" b="1" dirty="0">
                          <a:solidFill>
                            <a:srgbClr val="000000"/>
                          </a:solidFill>
                          <a:effectLst/>
                          <a:latin typeface="Times New Roman"/>
                          <a:ea typeface="宋体"/>
                          <a:cs typeface="Times New Roman"/>
                        </a:rPr>
                        <a:t>Count</a:t>
                      </a:r>
                      <a:endParaRPr lang="en-US" sz="1800" dirty="0">
                        <a:solidFill>
                          <a:srgbClr val="000000"/>
                        </a:solidFill>
                        <a:effectLst/>
                        <a:latin typeface="Calibri"/>
                        <a:ea typeface="宋体"/>
                        <a:cs typeface="Times New Roman"/>
                      </a:endParaRPr>
                    </a:p>
                  </a:txBody>
                  <a:tcPr marL="68580" marR="68580" marT="0" marB="0"/>
                </a:tc>
              </a:tr>
              <a:tr h="259290">
                <a:tc>
                  <a:txBody>
                    <a:bodyPr/>
                    <a:lstStyle/>
                    <a:p>
                      <a:pPr algn="ctr">
                        <a:lnSpc>
                          <a:spcPct val="107000"/>
                        </a:lnSpc>
                        <a:spcAft>
                          <a:spcPts val="0"/>
                        </a:spcAft>
                      </a:pPr>
                      <a:r>
                        <a:rPr lang="en-US" sz="1600" dirty="0" err="1">
                          <a:effectLst/>
                          <a:latin typeface="Times New Roman"/>
                          <a:ea typeface="宋体"/>
                          <a:cs typeface="Times New Roman"/>
                        </a:rPr>
                        <a:t>Pokemon</a:t>
                      </a:r>
                      <a:endParaRPr lang="en-US" sz="1600" dirty="0">
                        <a:effectLst/>
                        <a:latin typeface="Calibri"/>
                        <a:ea typeface="宋体"/>
                        <a:cs typeface="Times New Roman"/>
                      </a:endParaRPr>
                    </a:p>
                  </a:txBody>
                  <a:tcPr marL="68580" marR="68580" marT="0" marB="0"/>
                </a:tc>
                <a:tc>
                  <a:txBody>
                    <a:bodyPr/>
                    <a:lstStyle/>
                    <a:p>
                      <a:pPr algn="ctr">
                        <a:lnSpc>
                          <a:spcPct val="107000"/>
                        </a:lnSpc>
                        <a:spcAft>
                          <a:spcPts val="0"/>
                        </a:spcAft>
                      </a:pPr>
                      <a:r>
                        <a:rPr lang="en-US" sz="1600">
                          <a:effectLst/>
                          <a:latin typeface="Times New Roman"/>
                          <a:ea typeface="宋体"/>
                          <a:cs typeface="Times New Roman"/>
                        </a:rPr>
                        <a:t>4743</a:t>
                      </a:r>
                      <a:endParaRPr lang="en-US" sz="1600">
                        <a:effectLst/>
                        <a:latin typeface="Calibri"/>
                        <a:ea typeface="宋体"/>
                        <a:cs typeface="Times New Roman"/>
                      </a:endParaRPr>
                    </a:p>
                  </a:txBody>
                  <a:tcPr marL="68580" marR="68580" marT="0" marB="0"/>
                </a:tc>
              </a:tr>
              <a:tr h="273275">
                <a:tc>
                  <a:txBody>
                    <a:bodyPr/>
                    <a:lstStyle/>
                    <a:p>
                      <a:pPr algn="ctr">
                        <a:lnSpc>
                          <a:spcPct val="107000"/>
                        </a:lnSpc>
                        <a:spcAft>
                          <a:spcPts val="0"/>
                        </a:spcAft>
                      </a:pPr>
                      <a:r>
                        <a:rPr lang="en-US" sz="1600" dirty="0" err="1">
                          <a:effectLst/>
                          <a:latin typeface="Times New Roman"/>
                          <a:ea typeface="宋体"/>
                          <a:cs typeface="Times New Roman"/>
                        </a:rPr>
                        <a:t>FunnyPokemon</a:t>
                      </a:r>
                      <a:endParaRPr lang="en-US" sz="1600" dirty="0">
                        <a:effectLst/>
                        <a:latin typeface="Calibri"/>
                        <a:ea typeface="宋体"/>
                        <a:cs typeface="Times New Roman"/>
                      </a:endParaRPr>
                    </a:p>
                  </a:txBody>
                  <a:tcPr marL="68580" marR="68580" marT="0" marB="0"/>
                </a:tc>
                <a:tc>
                  <a:txBody>
                    <a:bodyPr/>
                    <a:lstStyle/>
                    <a:p>
                      <a:pPr algn="ctr">
                        <a:lnSpc>
                          <a:spcPct val="107000"/>
                        </a:lnSpc>
                        <a:spcAft>
                          <a:spcPts val="0"/>
                        </a:spcAft>
                      </a:pPr>
                      <a:r>
                        <a:rPr lang="en-US" sz="1600">
                          <a:effectLst/>
                          <a:latin typeface="Times New Roman"/>
                          <a:ea typeface="宋体"/>
                          <a:cs typeface="Times New Roman"/>
                        </a:rPr>
                        <a:t>746</a:t>
                      </a:r>
                      <a:endParaRPr lang="en-US" sz="1600">
                        <a:effectLst/>
                        <a:latin typeface="Calibri"/>
                        <a:ea typeface="宋体"/>
                        <a:cs typeface="Times New Roman"/>
                      </a:endParaRPr>
                    </a:p>
                  </a:txBody>
                  <a:tcPr marL="68580" marR="68580" marT="0" marB="0"/>
                </a:tc>
              </a:tr>
              <a:tr h="305425">
                <a:tc>
                  <a:txBody>
                    <a:bodyPr/>
                    <a:lstStyle/>
                    <a:p>
                      <a:pPr algn="ctr">
                        <a:lnSpc>
                          <a:spcPct val="107000"/>
                        </a:lnSpc>
                        <a:spcAft>
                          <a:spcPts val="0"/>
                        </a:spcAft>
                      </a:pPr>
                      <a:r>
                        <a:rPr lang="en-US" sz="1600" dirty="0">
                          <a:effectLst/>
                          <a:latin typeface="Times New Roman"/>
                          <a:ea typeface="宋体"/>
                          <a:cs typeface="Times New Roman"/>
                        </a:rPr>
                        <a:t>F_zamora3</a:t>
                      </a:r>
                      <a:endParaRPr lang="en-US" sz="1600" dirty="0">
                        <a:effectLst/>
                        <a:latin typeface="Calibri"/>
                        <a:ea typeface="宋体"/>
                        <a:cs typeface="Times New Roman"/>
                      </a:endParaRPr>
                    </a:p>
                  </a:txBody>
                  <a:tcPr marL="68580" marR="68580" marT="0" marB="0"/>
                </a:tc>
                <a:tc>
                  <a:txBody>
                    <a:bodyPr/>
                    <a:lstStyle/>
                    <a:p>
                      <a:pPr algn="ctr">
                        <a:lnSpc>
                          <a:spcPct val="107000"/>
                        </a:lnSpc>
                        <a:spcAft>
                          <a:spcPts val="0"/>
                        </a:spcAft>
                      </a:pPr>
                      <a:r>
                        <a:rPr lang="en-US" sz="1600">
                          <a:effectLst/>
                          <a:latin typeface="Times New Roman"/>
                          <a:ea typeface="宋体"/>
                          <a:cs typeface="Times New Roman"/>
                        </a:rPr>
                        <a:t>417</a:t>
                      </a:r>
                      <a:endParaRPr lang="en-US" sz="1600">
                        <a:effectLst/>
                        <a:latin typeface="Calibri"/>
                        <a:ea typeface="宋体"/>
                        <a:cs typeface="Times New Roman"/>
                      </a:endParaRPr>
                    </a:p>
                  </a:txBody>
                  <a:tcPr marL="68580" marR="68580" marT="0" marB="0"/>
                </a:tc>
              </a:tr>
              <a:tr h="289350">
                <a:tc>
                  <a:txBody>
                    <a:bodyPr/>
                    <a:lstStyle/>
                    <a:p>
                      <a:pPr algn="ctr">
                        <a:lnSpc>
                          <a:spcPct val="107000"/>
                        </a:lnSpc>
                        <a:spcAft>
                          <a:spcPts val="0"/>
                        </a:spcAft>
                      </a:pPr>
                      <a:r>
                        <a:rPr lang="en-US" sz="1600" dirty="0" err="1">
                          <a:effectLst/>
                          <a:latin typeface="Times New Roman"/>
                          <a:ea typeface="宋体"/>
                          <a:cs typeface="Times New Roman"/>
                        </a:rPr>
                        <a:t>Kate_eglen</a:t>
                      </a:r>
                      <a:endParaRPr lang="en-US" sz="1600" dirty="0">
                        <a:effectLst/>
                        <a:latin typeface="Calibri"/>
                        <a:ea typeface="宋体"/>
                        <a:cs typeface="Times New Roman"/>
                      </a:endParaRPr>
                    </a:p>
                  </a:txBody>
                  <a:tcPr marL="68580" marR="68580" marT="0" marB="0"/>
                </a:tc>
                <a:tc>
                  <a:txBody>
                    <a:bodyPr/>
                    <a:lstStyle/>
                    <a:p>
                      <a:pPr algn="ctr">
                        <a:lnSpc>
                          <a:spcPct val="107000"/>
                        </a:lnSpc>
                        <a:spcAft>
                          <a:spcPts val="0"/>
                        </a:spcAft>
                      </a:pPr>
                      <a:r>
                        <a:rPr lang="en-US" sz="1600">
                          <a:effectLst/>
                          <a:latin typeface="Times New Roman"/>
                          <a:ea typeface="宋体"/>
                          <a:cs typeface="Times New Roman"/>
                        </a:rPr>
                        <a:t>333</a:t>
                      </a:r>
                      <a:endParaRPr lang="en-US" sz="1600">
                        <a:effectLst/>
                        <a:latin typeface="Calibri"/>
                        <a:ea typeface="宋体"/>
                        <a:cs typeface="Times New Roman"/>
                      </a:endParaRPr>
                    </a:p>
                  </a:txBody>
                  <a:tcPr marL="68580" marR="68580" marT="0" marB="0"/>
                </a:tc>
              </a:tr>
              <a:tr h="305425">
                <a:tc>
                  <a:txBody>
                    <a:bodyPr/>
                    <a:lstStyle/>
                    <a:p>
                      <a:pPr algn="ctr">
                        <a:lnSpc>
                          <a:spcPct val="107000"/>
                        </a:lnSpc>
                        <a:spcAft>
                          <a:spcPts val="0"/>
                        </a:spcAft>
                      </a:pPr>
                      <a:r>
                        <a:rPr lang="en-US" sz="1600" dirty="0">
                          <a:effectLst/>
                          <a:latin typeface="Times New Roman"/>
                          <a:ea typeface="宋体"/>
                          <a:cs typeface="Times New Roman"/>
                        </a:rPr>
                        <a:t>AshKetchum151</a:t>
                      </a:r>
                      <a:endParaRPr lang="en-US" sz="1600" dirty="0">
                        <a:effectLst/>
                        <a:latin typeface="Calibri"/>
                        <a:ea typeface="宋体"/>
                        <a:cs typeface="Times New Roman"/>
                      </a:endParaRPr>
                    </a:p>
                  </a:txBody>
                  <a:tcPr marL="68580" marR="68580" marT="0" marB="0"/>
                </a:tc>
                <a:tc>
                  <a:txBody>
                    <a:bodyPr/>
                    <a:lstStyle/>
                    <a:p>
                      <a:pPr algn="ctr">
                        <a:lnSpc>
                          <a:spcPct val="107000"/>
                        </a:lnSpc>
                        <a:spcAft>
                          <a:spcPts val="0"/>
                        </a:spcAft>
                      </a:pPr>
                      <a:r>
                        <a:rPr lang="en-US" sz="1600">
                          <a:effectLst/>
                          <a:latin typeface="Times New Roman"/>
                          <a:ea typeface="宋体"/>
                          <a:cs typeface="Times New Roman"/>
                        </a:rPr>
                        <a:t>325</a:t>
                      </a:r>
                      <a:endParaRPr lang="en-US" sz="1600">
                        <a:effectLst/>
                        <a:latin typeface="Calibri"/>
                        <a:ea typeface="宋体"/>
                        <a:cs typeface="Times New Roman"/>
                      </a:endParaRPr>
                    </a:p>
                  </a:txBody>
                  <a:tcPr marL="68580" marR="68580" marT="0" marB="0"/>
                </a:tc>
              </a:tr>
              <a:tr h="305425">
                <a:tc>
                  <a:txBody>
                    <a:bodyPr/>
                    <a:lstStyle/>
                    <a:p>
                      <a:pPr algn="ctr">
                        <a:lnSpc>
                          <a:spcPct val="107000"/>
                        </a:lnSpc>
                        <a:spcAft>
                          <a:spcPts val="0"/>
                        </a:spcAft>
                      </a:pPr>
                      <a:r>
                        <a:rPr lang="en-US" sz="1600" dirty="0" err="1">
                          <a:effectLst/>
                          <a:latin typeface="Times New Roman"/>
                          <a:ea typeface="宋体"/>
                          <a:cs typeface="Times New Roman"/>
                        </a:rPr>
                        <a:t>TheFakeESPN</a:t>
                      </a:r>
                      <a:endParaRPr lang="en-US" sz="1600" dirty="0">
                        <a:effectLst/>
                        <a:latin typeface="Calibri"/>
                        <a:ea typeface="宋体"/>
                        <a:cs typeface="Times New Roman"/>
                      </a:endParaRPr>
                    </a:p>
                  </a:txBody>
                  <a:tcPr marL="68580" marR="68580" marT="0" marB="0"/>
                </a:tc>
                <a:tc>
                  <a:txBody>
                    <a:bodyPr/>
                    <a:lstStyle/>
                    <a:p>
                      <a:pPr algn="ctr">
                        <a:lnSpc>
                          <a:spcPct val="107000"/>
                        </a:lnSpc>
                        <a:spcAft>
                          <a:spcPts val="0"/>
                        </a:spcAft>
                      </a:pPr>
                      <a:r>
                        <a:rPr lang="en-US" sz="1600">
                          <a:effectLst/>
                          <a:latin typeface="Times New Roman"/>
                          <a:ea typeface="宋体"/>
                          <a:cs typeface="Times New Roman"/>
                        </a:rPr>
                        <a:t>244</a:t>
                      </a:r>
                      <a:endParaRPr lang="en-US" sz="1600">
                        <a:effectLst/>
                        <a:latin typeface="Calibri"/>
                        <a:ea typeface="宋体"/>
                        <a:cs typeface="Times New Roman"/>
                      </a:endParaRPr>
                    </a:p>
                  </a:txBody>
                  <a:tcPr marL="68580" marR="68580" marT="0" marB="0"/>
                </a:tc>
              </a:tr>
              <a:tr h="370840">
                <a:tc>
                  <a:txBody>
                    <a:bodyPr/>
                    <a:lstStyle/>
                    <a:p>
                      <a:pPr algn="ctr">
                        <a:lnSpc>
                          <a:spcPct val="107000"/>
                        </a:lnSpc>
                        <a:spcAft>
                          <a:spcPts val="0"/>
                        </a:spcAft>
                      </a:pPr>
                      <a:r>
                        <a:rPr lang="en-US" sz="1600" dirty="0">
                          <a:effectLst/>
                          <a:latin typeface="Times New Roman"/>
                          <a:ea typeface="宋体"/>
                          <a:cs typeface="Times New Roman"/>
                        </a:rPr>
                        <a:t>YouTube</a:t>
                      </a:r>
                      <a:endParaRPr lang="en-US" sz="1600" dirty="0">
                        <a:effectLst/>
                        <a:latin typeface="Calibri"/>
                        <a:ea typeface="宋体"/>
                        <a:cs typeface="Times New Roman"/>
                      </a:endParaRPr>
                    </a:p>
                  </a:txBody>
                  <a:tcPr marL="68580" marR="68580" marT="0" marB="0"/>
                </a:tc>
                <a:tc>
                  <a:txBody>
                    <a:bodyPr/>
                    <a:lstStyle/>
                    <a:p>
                      <a:pPr algn="ctr">
                        <a:lnSpc>
                          <a:spcPct val="107000"/>
                        </a:lnSpc>
                        <a:spcAft>
                          <a:spcPts val="0"/>
                        </a:spcAft>
                      </a:pPr>
                      <a:r>
                        <a:rPr lang="en-US" sz="1600">
                          <a:effectLst/>
                          <a:latin typeface="Times New Roman"/>
                          <a:ea typeface="宋体"/>
                          <a:cs typeface="Times New Roman"/>
                        </a:rPr>
                        <a:t>223</a:t>
                      </a:r>
                      <a:endParaRPr lang="en-US" sz="1600">
                        <a:effectLst/>
                        <a:latin typeface="Calibri"/>
                        <a:ea typeface="宋体"/>
                        <a:cs typeface="Times New Roman"/>
                      </a:endParaRPr>
                    </a:p>
                  </a:txBody>
                  <a:tcPr marL="68580" marR="68580" marT="0" marB="0"/>
                </a:tc>
              </a:tr>
              <a:tr h="304311">
                <a:tc>
                  <a:txBody>
                    <a:bodyPr/>
                    <a:lstStyle/>
                    <a:p>
                      <a:pPr algn="ctr">
                        <a:lnSpc>
                          <a:spcPct val="107000"/>
                        </a:lnSpc>
                        <a:spcAft>
                          <a:spcPts val="0"/>
                        </a:spcAft>
                      </a:pPr>
                      <a:r>
                        <a:rPr lang="en-US" sz="1600" dirty="0">
                          <a:effectLst/>
                          <a:latin typeface="Times New Roman"/>
                          <a:ea typeface="宋体"/>
                          <a:cs typeface="Times New Roman"/>
                        </a:rPr>
                        <a:t>EW</a:t>
                      </a:r>
                      <a:endParaRPr lang="en-US" sz="1600" dirty="0">
                        <a:effectLst/>
                        <a:latin typeface="Calibri"/>
                        <a:ea typeface="宋体"/>
                        <a:cs typeface="Times New Roman"/>
                      </a:endParaRPr>
                    </a:p>
                  </a:txBody>
                  <a:tcPr marL="68580" marR="68580" marT="0" marB="0"/>
                </a:tc>
                <a:tc>
                  <a:txBody>
                    <a:bodyPr/>
                    <a:lstStyle/>
                    <a:p>
                      <a:pPr algn="ctr">
                        <a:lnSpc>
                          <a:spcPct val="107000"/>
                        </a:lnSpc>
                        <a:spcAft>
                          <a:spcPts val="0"/>
                        </a:spcAft>
                      </a:pPr>
                      <a:r>
                        <a:rPr lang="en-US" sz="1600">
                          <a:effectLst/>
                          <a:latin typeface="Times New Roman"/>
                          <a:ea typeface="宋体"/>
                          <a:cs typeface="Times New Roman"/>
                        </a:rPr>
                        <a:t>213</a:t>
                      </a:r>
                      <a:endParaRPr lang="en-US" sz="1600">
                        <a:effectLst/>
                        <a:latin typeface="Calibri"/>
                        <a:ea typeface="宋体"/>
                        <a:cs typeface="Times New Roman"/>
                      </a:endParaRPr>
                    </a:p>
                  </a:txBody>
                  <a:tcPr marL="68580" marR="68580" marT="0" marB="0"/>
                </a:tc>
              </a:tr>
              <a:tr h="321500">
                <a:tc>
                  <a:txBody>
                    <a:bodyPr/>
                    <a:lstStyle/>
                    <a:p>
                      <a:pPr algn="ctr">
                        <a:lnSpc>
                          <a:spcPct val="107000"/>
                        </a:lnSpc>
                        <a:spcAft>
                          <a:spcPts val="0"/>
                        </a:spcAft>
                      </a:pPr>
                      <a:r>
                        <a:rPr lang="en-US" sz="1600" dirty="0" err="1">
                          <a:effectLst/>
                          <a:latin typeface="Times New Roman"/>
                          <a:ea typeface="宋体"/>
                          <a:cs typeface="Times New Roman"/>
                        </a:rPr>
                        <a:t>TheJWittz</a:t>
                      </a:r>
                      <a:endParaRPr lang="en-US" sz="1600" dirty="0">
                        <a:effectLst/>
                        <a:latin typeface="Calibri"/>
                        <a:ea typeface="宋体"/>
                        <a:cs typeface="Times New Roman"/>
                      </a:endParaRPr>
                    </a:p>
                  </a:txBody>
                  <a:tcPr marL="68580" marR="68580" marT="0" marB="0"/>
                </a:tc>
                <a:tc>
                  <a:txBody>
                    <a:bodyPr/>
                    <a:lstStyle/>
                    <a:p>
                      <a:pPr algn="ctr">
                        <a:lnSpc>
                          <a:spcPct val="107000"/>
                        </a:lnSpc>
                        <a:spcAft>
                          <a:spcPts val="0"/>
                        </a:spcAft>
                      </a:pPr>
                      <a:r>
                        <a:rPr lang="en-US" sz="1600" dirty="0">
                          <a:effectLst/>
                          <a:latin typeface="Times New Roman"/>
                          <a:ea typeface="宋体"/>
                          <a:cs typeface="Times New Roman"/>
                        </a:rPr>
                        <a:t>189</a:t>
                      </a:r>
                      <a:endParaRPr lang="en-US" sz="1600" dirty="0">
                        <a:effectLst/>
                        <a:latin typeface="Calibri"/>
                        <a:ea typeface="宋体"/>
                        <a:cs typeface="Times New Roman"/>
                      </a:endParaRPr>
                    </a:p>
                  </a:txBody>
                  <a:tcPr marL="68580" marR="68580" marT="0" marB="0"/>
                </a:tc>
              </a:tr>
              <a:tr h="321500">
                <a:tc>
                  <a:txBody>
                    <a:bodyPr/>
                    <a:lstStyle/>
                    <a:p>
                      <a:pPr algn="ctr">
                        <a:lnSpc>
                          <a:spcPct val="107000"/>
                        </a:lnSpc>
                        <a:spcAft>
                          <a:spcPts val="0"/>
                        </a:spcAft>
                      </a:pPr>
                      <a:r>
                        <a:rPr lang="en-US" sz="1600" dirty="0">
                          <a:effectLst/>
                          <a:latin typeface="Times New Roman"/>
                          <a:ea typeface="宋体"/>
                          <a:cs typeface="Times New Roman"/>
                        </a:rPr>
                        <a:t>USATODAY</a:t>
                      </a:r>
                      <a:endParaRPr lang="en-US" sz="1600" dirty="0">
                        <a:effectLst/>
                        <a:latin typeface="Calibri"/>
                        <a:ea typeface="宋体"/>
                        <a:cs typeface="Times New Roman"/>
                      </a:endParaRPr>
                    </a:p>
                  </a:txBody>
                  <a:tcPr marL="68580" marR="68580" marT="0" marB="0"/>
                </a:tc>
                <a:tc>
                  <a:txBody>
                    <a:bodyPr/>
                    <a:lstStyle/>
                    <a:p>
                      <a:pPr algn="ctr">
                        <a:lnSpc>
                          <a:spcPct val="107000"/>
                        </a:lnSpc>
                        <a:spcAft>
                          <a:spcPts val="0"/>
                        </a:spcAft>
                      </a:pPr>
                      <a:r>
                        <a:rPr lang="en-US" sz="1600" dirty="0">
                          <a:effectLst/>
                          <a:latin typeface="Times New Roman"/>
                          <a:ea typeface="宋体"/>
                          <a:cs typeface="Times New Roman"/>
                        </a:rPr>
                        <a:t>183</a:t>
                      </a:r>
                      <a:endParaRPr lang="en-US" sz="1600" dirty="0">
                        <a:effectLst/>
                        <a:latin typeface="Calibri"/>
                        <a:ea typeface="宋体"/>
                        <a:cs typeface="Times New Roman"/>
                      </a:endParaRPr>
                    </a:p>
                  </a:txBody>
                  <a:tcPr marL="68580" marR="68580" marT="0" marB="0"/>
                </a:tc>
              </a:tr>
            </a:tbl>
          </a:graphicData>
        </a:graphic>
      </p:graphicFrame>
    </p:spTree>
    <p:extLst>
      <p:ext uri="{BB962C8B-B14F-4D97-AF65-F5344CB8AC3E}">
        <p14:creationId xmlns:p14="http://schemas.microsoft.com/office/powerpoint/2010/main" val="197394223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1043489" y="481114"/>
            <a:ext cx="7316739" cy="1143000"/>
          </a:xfrm>
        </p:spPr>
        <p:txBody>
          <a:bodyPr>
            <a:normAutofit/>
          </a:bodyPr>
          <a:lstStyle/>
          <a:p>
            <a:pPr lvl="0"/>
            <a:r>
              <a:rPr kumimoji="1" lang="en-US" altLang="zh-CN" sz="2800" dirty="0"/>
              <a:t>4. Exploring Data</a:t>
            </a:r>
            <a:r>
              <a:rPr kumimoji="1" lang="zh-CN" altLang="en-US" sz="2800" dirty="0"/>
              <a:t>: </a:t>
            </a:r>
            <a:r>
              <a:rPr kumimoji="1" lang="en-US" altLang="zh-CN" sz="2800" dirty="0" smtClean="0"/>
              <a:t>Commercials</a:t>
            </a:r>
            <a:r>
              <a:rPr kumimoji="1" lang="zh-CN" altLang="en-US" sz="2800" dirty="0" smtClean="0"/>
              <a:t> </a:t>
            </a:r>
            <a:r>
              <a:rPr kumimoji="1" lang="en-US" altLang="zh-CN" sz="2800" dirty="0"/>
              <a:t>vs.</a:t>
            </a:r>
            <a:r>
              <a:rPr kumimoji="1" lang="zh-CN" altLang="en-US" sz="2800" dirty="0"/>
              <a:t> </a:t>
            </a:r>
            <a:r>
              <a:rPr kumimoji="1" lang="en-US" altLang="zh-CN" sz="2800" dirty="0" smtClean="0"/>
              <a:t>Game</a:t>
            </a:r>
            <a:endParaRPr kumimoji="1" lang="zh-CN" altLang="en-US" sz="2800" dirty="0"/>
          </a:p>
        </p:txBody>
      </p:sp>
      <p:sp>
        <p:nvSpPr>
          <p:cNvPr id="3" name="内容占位符 2"/>
          <p:cNvSpPr>
            <a:spLocks noGrp="1"/>
          </p:cNvSpPr>
          <p:nvPr>
            <p:ph idx="1"/>
          </p:nvPr>
        </p:nvSpPr>
        <p:spPr>
          <a:xfrm>
            <a:off x="1043489" y="1809252"/>
            <a:ext cx="6777317" cy="3508977"/>
          </a:xfrm>
        </p:spPr>
        <p:txBody>
          <a:bodyPr/>
          <a:lstStyle/>
          <a:p>
            <a:r>
              <a:rPr kumimoji="1" lang="en-US" altLang="zh-CN" sz="2000" dirty="0" smtClean="0">
                <a:solidFill>
                  <a:schemeClr val="bg2">
                    <a:lumMod val="50000"/>
                  </a:schemeClr>
                </a:solidFill>
              </a:rPr>
              <a:t>Tweets</a:t>
            </a:r>
            <a:r>
              <a:rPr kumimoji="1" lang="zh-CN" altLang="en-US" sz="2000" dirty="0" smtClean="0">
                <a:solidFill>
                  <a:schemeClr val="bg2">
                    <a:lumMod val="50000"/>
                  </a:schemeClr>
                </a:solidFill>
              </a:rPr>
              <a:t> </a:t>
            </a:r>
            <a:r>
              <a:rPr kumimoji="1" lang="en-US" altLang="zh-CN" sz="2000" dirty="0" smtClean="0">
                <a:solidFill>
                  <a:schemeClr val="bg2">
                    <a:lumMod val="50000"/>
                  </a:schemeClr>
                </a:solidFill>
              </a:rPr>
              <a:t>about</a:t>
            </a:r>
            <a:r>
              <a:rPr kumimoji="1" lang="zh-CN" altLang="en-US" sz="2000" dirty="0" smtClean="0">
                <a:solidFill>
                  <a:schemeClr val="bg2">
                    <a:lumMod val="50000"/>
                  </a:schemeClr>
                </a:solidFill>
              </a:rPr>
              <a:t> </a:t>
            </a:r>
            <a:r>
              <a:rPr kumimoji="1" lang="en-US" altLang="zh-CN" sz="2000" dirty="0" smtClean="0">
                <a:solidFill>
                  <a:srgbClr val="74A510"/>
                </a:solidFill>
              </a:rPr>
              <a:t>Commercials</a:t>
            </a:r>
            <a:r>
              <a:rPr kumimoji="1" lang="zh-CN" altLang="en-US" sz="2000" dirty="0" smtClean="0">
                <a:solidFill>
                  <a:srgbClr val="74A510"/>
                </a:solidFill>
              </a:rPr>
              <a:t> </a:t>
            </a:r>
            <a:r>
              <a:rPr kumimoji="1" lang="en-US" altLang="zh-CN" sz="2000" dirty="0" smtClean="0">
                <a:solidFill>
                  <a:srgbClr val="74A510"/>
                </a:solidFill>
              </a:rPr>
              <a:t>(</a:t>
            </a:r>
            <a:r>
              <a:rPr lang="en-US" altLang="zh-CN" sz="2000" dirty="0" smtClean="0">
                <a:solidFill>
                  <a:srgbClr val="74A510"/>
                </a:solidFill>
              </a:rPr>
              <a:t>111,021</a:t>
            </a:r>
            <a:r>
              <a:rPr kumimoji="1" lang="en-US" altLang="zh-CN" sz="2000" dirty="0" smtClean="0">
                <a:solidFill>
                  <a:srgbClr val="74A510"/>
                </a:solidFill>
              </a:rPr>
              <a:t>)</a:t>
            </a:r>
          </a:p>
          <a:p>
            <a:endParaRPr kumimoji="1" lang="en-US" altLang="zh-CN" dirty="0">
              <a:solidFill>
                <a:srgbClr val="74A510"/>
              </a:solidFill>
            </a:endParaRPr>
          </a:p>
          <a:p>
            <a:endParaRPr kumimoji="1" lang="zh-CN" altLang="en-US" dirty="0">
              <a:solidFill>
                <a:srgbClr val="74A510"/>
              </a:solidFill>
            </a:endParaRPr>
          </a:p>
        </p:txBody>
      </p:sp>
      <p:graphicFrame>
        <p:nvGraphicFramePr>
          <p:cNvPr id="6" name="表格 5"/>
          <p:cNvGraphicFramePr>
            <a:graphicFrameLocks noGrp="1"/>
          </p:cNvGraphicFramePr>
          <p:nvPr>
            <p:extLst>
              <p:ext uri="{D42A27DB-BD31-4B8C-83A1-F6EECF244321}">
                <p14:modId xmlns:p14="http://schemas.microsoft.com/office/powerpoint/2010/main" val="4115881796"/>
              </p:ext>
            </p:extLst>
          </p:nvPr>
        </p:nvGraphicFramePr>
        <p:xfrm>
          <a:off x="783772" y="5157479"/>
          <a:ext cx="7721154" cy="1285239"/>
        </p:xfrm>
        <a:graphic>
          <a:graphicData uri="http://schemas.openxmlformats.org/drawingml/2006/table">
            <a:tbl>
              <a:tblPr firstRow="1" bandRow="1">
                <a:tableStyleId>{5C22544A-7EE6-4342-B048-85BDC9FD1C3A}</a:tableStyleId>
              </a:tblPr>
              <a:tblGrid>
                <a:gridCol w="1129434"/>
                <a:gridCol w="1012874"/>
                <a:gridCol w="1125415"/>
                <a:gridCol w="1221880"/>
                <a:gridCol w="1366576"/>
                <a:gridCol w="1864975"/>
              </a:tblGrid>
              <a:tr h="597374">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400" b="1" dirty="0" smtClean="0">
                          <a:solidFill>
                            <a:srgbClr val="000000"/>
                          </a:solidFill>
                          <a:effectLst/>
                          <a:latin typeface="Calibri"/>
                          <a:ea typeface="宋体"/>
                          <a:cs typeface="Times New Roman"/>
                        </a:rPr>
                        <a:t>Commercial</a:t>
                      </a:r>
                      <a:endParaRPr lang="en-US" altLang="zh-CN" sz="1400" dirty="0" smtClean="0">
                        <a:solidFill>
                          <a:srgbClr val="000000"/>
                        </a:solidFill>
                        <a:effectLst/>
                        <a:latin typeface="Calibri"/>
                        <a:ea typeface="宋体"/>
                        <a:cs typeface="Times New Roman"/>
                      </a:endParaRPr>
                    </a:p>
                    <a:p>
                      <a:endParaRPr lang="zh-CN" altLang="en-US" sz="14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400" dirty="0" smtClean="0">
                          <a:solidFill>
                            <a:srgbClr val="000000"/>
                          </a:solidFill>
                          <a:effectLst/>
                          <a:latin typeface="Calibri"/>
                          <a:ea typeface="宋体"/>
                          <a:cs typeface="Times New Roman"/>
                        </a:rPr>
                        <a:t>Nintendo - Pokémon</a:t>
                      </a:r>
                    </a:p>
                    <a:p>
                      <a:endParaRPr lang="zh-CN" altLang="en-US" sz="14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400" dirty="0" smtClean="0">
                          <a:solidFill>
                            <a:srgbClr val="000000"/>
                          </a:solidFill>
                          <a:effectLst/>
                          <a:latin typeface="Calibri"/>
                          <a:ea typeface="宋体"/>
                          <a:cs typeface="Times New Roman"/>
                        </a:rPr>
                        <a:t>Doritos - Ultrasound</a:t>
                      </a:r>
                    </a:p>
                    <a:p>
                      <a:endParaRPr lang="zh-CN" altLang="en-US" sz="14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400" dirty="0" smtClean="0">
                          <a:solidFill>
                            <a:srgbClr val="000000"/>
                          </a:solidFill>
                          <a:effectLst/>
                          <a:latin typeface="Calibri"/>
                          <a:ea typeface="宋体"/>
                          <a:cs typeface="Times New Roman"/>
                        </a:rPr>
                        <a:t>Budweiser - #</a:t>
                      </a:r>
                      <a:r>
                        <a:rPr lang="en-US" altLang="zh-CN" sz="1400" dirty="0" err="1" smtClean="0">
                          <a:solidFill>
                            <a:srgbClr val="000000"/>
                          </a:solidFill>
                          <a:effectLst/>
                          <a:latin typeface="Calibri"/>
                          <a:ea typeface="宋体"/>
                          <a:cs typeface="Times New Roman"/>
                        </a:rPr>
                        <a:t>GiveADamn</a:t>
                      </a:r>
                      <a:endParaRPr lang="en-US" altLang="zh-CN" sz="1400" dirty="0" smtClean="0">
                        <a:solidFill>
                          <a:srgbClr val="000000"/>
                        </a:solidFill>
                        <a:effectLst/>
                        <a:latin typeface="Calibri"/>
                        <a:ea typeface="宋体"/>
                        <a:cs typeface="Times New Roman"/>
                      </a:endParaRPr>
                    </a:p>
                    <a:p>
                      <a:endParaRPr lang="zh-CN" altLang="en-US" sz="14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400" dirty="0" err="1" smtClean="0">
                          <a:solidFill>
                            <a:srgbClr val="000000"/>
                          </a:solidFill>
                          <a:effectLst/>
                          <a:latin typeface="Calibri"/>
                          <a:ea typeface="宋体"/>
                          <a:cs typeface="Times New Roman"/>
                        </a:rPr>
                        <a:t>Prius</a:t>
                      </a:r>
                      <a:r>
                        <a:rPr lang="en-US" altLang="zh-CN" sz="1400" dirty="0" smtClean="0">
                          <a:solidFill>
                            <a:srgbClr val="000000"/>
                          </a:solidFill>
                          <a:effectLst/>
                          <a:latin typeface="Calibri"/>
                          <a:ea typeface="宋体"/>
                          <a:cs typeface="Times New Roman"/>
                        </a:rPr>
                        <a:t> - The Longest Chase</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400" dirty="0" smtClean="0">
                          <a:solidFill>
                            <a:srgbClr val="000000"/>
                          </a:solidFill>
                          <a:effectLst/>
                          <a:latin typeface="Calibri"/>
                          <a:ea typeface="宋体"/>
                          <a:cs typeface="Times New Roman"/>
                        </a:rPr>
                        <a:t>Coca Cola - Coke Mini (Hulk vs. Ant-Man)</a:t>
                      </a:r>
                    </a:p>
                    <a:p>
                      <a:endParaRPr lang="zh-CN" altLang="en-US" sz="1400" dirty="0"/>
                    </a:p>
                  </a:txBody>
                  <a:tcPr/>
                </a:tc>
              </a:tr>
              <a:tr h="452374">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400" b="1" dirty="0" smtClean="0">
                          <a:solidFill>
                            <a:srgbClr val="000000"/>
                          </a:solidFill>
                          <a:effectLst/>
                          <a:latin typeface="Calibri"/>
                          <a:ea typeface="宋体"/>
                          <a:cs typeface="Times New Roman"/>
                        </a:rPr>
                        <a:t># of Tweets</a:t>
                      </a:r>
                      <a:endParaRPr lang="en-US" altLang="zh-CN" sz="1400" dirty="0" smtClean="0">
                        <a:solidFill>
                          <a:srgbClr val="000000"/>
                        </a:solidFill>
                        <a:effectLst/>
                        <a:latin typeface="Calibri"/>
                        <a:ea typeface="宋体"/>
                        <a:cs typeface="Times New Roman"/>
                      </a:endParaRPr>
                    </a:p>
                    <a:p>
                      <a:endParaRPr lang="zh-CN" altLang="en-US" sz="14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600" dirty="0" smtClean="0">
                          <a:solidFill>
                            <a:srgbClr val="000000"/>
                          </a:solidFill>
                          <a:effectLst/>
                          <a:latin typeface="Calibri"/>
                          <a:ea typeface="宋体"/>
                          <a:cs typeface="Times New Roman"/>
                        </a:rPr>
                        <a:t>11397</a:t>
                      </a:r>
                    </a:p>
                    <a:p>
                      <a:endParaRPr lang="zh-CN" altLang="en-US" sz="16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600" dirty="0" smtClean="0">
                          <a:solidFill>
                            <a:srgbClr val="000000"/>
                          </a:solidFill>
                          <a:effectLst/>
                          <a:latin typeface="Calibri"/>
                          <a:ea typeface="宋体"/>
                          <a:cs typeface="Times New Roman"/>
                        </a:rPr>
                        <a:t>9695</a:t>
                      </a:r>
                    </a:p>
                    <a:p>
                      <a:endParaRPr lang="zh-CN" altLang="en-US" sz="16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600" dirty="0" smtClean="0">
                          <a:solidFill>
                            <a:srgbClr val="000000"/>
                          </a:solidFill>
                          <a:effectLst/>
                          <a:latin typeface="Calibri"/>
                          <a:ea typeface="宋体"/>
                          <a:cs typeface="Times New Roman"/>
                        </a:rPr>
                        <a:t>9492</a:t>
                      </a:r>
                    </a:p>
                    <a:p>
                      <a:endParaRPr lang="zh-CN" altLang="en-US" sz="16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600" dirty="0" smtClean="0">
                          <a:solidFill>
                            <a:srgbClr val="000000"/>
                          </a:solidFill>
                          <a:effectLst/>
                          <a:latin typeface="Calibri"/>
                          <a:ea typeface="宋体"/>
                          <a:cs typeface="Times New Roman"/>
                        </a:rPr>
                        <a:t>9091</a:t>
                      </a:r>
                    </a:p>
                    <a:p>
                      <a:endParaRPr lang="zh-CN" altLang="en-US" sz="16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600" dirty="0" smtClean="0">
                          <a:solidFill>
                            <a:srgbClr val="000000"/>
                          </a:solidFill>
                          <a:effectLst/>
                          <a:latin typeface="Calibri"/>
                          <a:ea typeface="宋体"/>
                          <a:cs typeface="Times New Roman"/>
                        </a:rPr>
                        <a:t>7588</a:t>
                      </a:r>
                    </a:p>
                    <a:p>
                      <a:endParaRPr lang="zh-CN" altLang="en-US" sz="1600" dirty="0"/>
                    </a:p>
                  </a:txBody>
                  <a:tcPr/>
                </a:tc>
              </a:tr>
            </a:tbl>
          </a:graphicData>
        </a:graphic>
      </p:graphicFrame>
      <p:pic>
        <p:nvPicPr>
          <p:cNvPr id="8" name="Picture 8"/>
          <p:cNvPicPr/>
          <p:nvPr/>
        </p:nvPicPr>
        <p:blipFill rotWithShape="1">
          <a:blip r:embed="rId2" cstate="email">
            <a:extLst>
              <a:ext uri="{28A0092B-C50C-407E-A947-70E740481C1C}">
                <a14:useLocalDpi xmlns:a14="http://schemas.microsoft.com/office/drawing/2010/main" val="0"/>
              </a:ext>
            </a:extLst>
          </a:blip>
          <a:srcRect r="7493"/>
          <a:stretch/>
        </p:blipFill>
        <p:spPr bwMode="auto">
          <a:xfrm>
            <a:off x="1043489" y="2252133"/>
            <a:ext cx="7067578" cy="2905346"/>
          </a:xfrm>
          <a:prstGeom prst="rect">
            <a:avLst/>
          </a:prstGeom>
          <a:noFill/>
          <a:ln>
            <a:noFill/>
          </a:ln>
          <a:extLst>
            <a:ext uri="{53640926-AAD7-44d8-BBD7-CCE9431645EC}">
              <a14:shadowObscured xmlns="" xmlns:a14="http://schemas.microsoft.com/office/drawing/2010/main"/>
            </a:ext>
          </a:extLst>
        </p:spPr>
      </p:pic>
    </p:spTree>
    <p:extLst>
      <p:ext uri="{BB962C8B-B14F-4D97-AF65-F5344CB8AC3E}">
        <p14:creationId xmlns:p14="http://schemas.microsoft.com/office/powerpoint/2010/main" val="2206537704"/>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奥斯汀">
  <a:themeElements>
    <a:clrScheme name="Austin">
      <a:dk1>
        <a:sysClr val="windowText" lastClr="000000"/>
      </a:dk1>
      <a:lt1>
        <a:sysClr val="window" lastClr="FFFFFF"/>
      </a:lt1>
      <a:dk2>
        <a:srgbClr val="3E3D2D"/>
      </a:dk2>
      <a:lt2>
        <a:srgbClr val="CAF278"/>
      </a:lt2>
      <a:accent1>
        <a:srgbClr val="94C600"/>
      </a:accent1>
      <a:accent2>
        <a:srgbClr val="71685A"/>
      </a:accent2>
      <a:accent3>
        <a:srgbClr val="FF6700"/>
      </a:accent3>
      <a:accent4>
        <a:srgbClr val="909465"/>
      </a:accent4>
      <a:accent5>
        <a:srgbClr val="956B43"/>
      </a:accent5>
      <a:accent6>
        <a:srgbClr val="FEA022"/>
      </a:accent6>
      <a:hlink>
        <a:srgbClr val="E68200"/>
      </a:hlink>
      <a:folHlink>
        <a:srgbClr val="FFA94A"/>
      </a:folHlink>
    </a:clrScheme>
    <a:fontScheme name="Austin">
      <a:maj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a:ea typeface=""/>
        <a:cs typeface=""/>
        <a:font script="Jpan" typeface="ＭＳ ゴシック"/>
        <a:font script="Hang" typeface="HY중고딕"/>
        <a:font script="Hans" typeface="微软雅黑"/>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Austin">
      <a:fillStyleLst>
        <a:solidFill>
          <a:schemeClr val="phClr"/>
        </a:solidFill>
        <a:gradFill rotWithShape="1">
          <a:gsLst>
            <a:gs pos="0">
              <a:schemeClr val="phClr">
                <a:tint val="20000"/>
                <a:satMod val="180000"/>
                <a:lumMod val="98000"/>
              </a:schemeClr>
            </a:gs>
            <a:gs pos="40000">
              <a:schemeClr val="phClr">
                <a:tint val="30000"/>
                <a:satMod val="260000"/>
                <a:lumMod val="84000"/>
              </a:schemeClr>
            </a:gs>
            <a:gs pos="100000">
              <a:schemeClr val="phClr">
                <a:tint val="100000"/>
                <a:satMod val="110000"/>
                <a:lumMod val="100000"/>
              </a:schemeClr>
            </a:gs>
          </a:gsLst>
          <a:lin ang="5040000" scaled="1"/>
        </a:gradFill>
        <a:gradFill rotWithShape="1">
          <a:gsLst>
            <a:gs pos="0">
              <a:schemeClr val="phClr"/>
            </a:gs>
            <a:gs pos="100000">
              <a:schemeClr val="phClr">
                <a:shade val="75000"/>
                <a:satMod val="120000"/>
                <a:lumMod val="9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outerShdw blurRad="50800" dist="25400" dir="5400000" rotWithShape="0">
              <a:srgbClr val="000000">
                <a:alpha val="28000"/>
              </a:srgbClr>
            </a:outerShdw>
          </a:effectLst>
          <a:scene3d>
            <a:camera prst="orthographicFront">
              <a:rot lat="0" lon="0" rev="0"/>
            </a:camera>
            <a:lightRig rig="threePt" dir="tl">
              <a:rot lat="0" lon="0" rev="20400000"/>
            </a:lightRig>
          </a:scene3d>
          <a:sp3d>
            <a:bevelT w="50800" h="12700" prst="softRound"/>
          </a:sp3d>
        </a:effectStyle>
        <a:effectStyle>
          <a:effectLst>
            <a:outerShdw blurRad="44450" dist="50800" dir="5400000" sx="96000" rotWithShape="0">
              <a:srgbClr val="000000">
                <a:alpha val="34000"/>
              </a:srgbClr>
            </a:outerShdw>
          </a:effectLst>
          <a:scene3d>
            <a:camera prst="orthographicFront">
              <a:rot lat="0" lon="0" rev="0"/>
            </a:camera>
            <a:lightRig rig="threePt" dir="tl">
              <a:rot lat="0" lon="0" rev="20400000"/>
            </a:lightRig>
          </a:scene3d>
          <a:sp3d contourW="15875" prstMaterial="metal">
            <a:bevelT w="101600" h="25400" prst="softRound"/>
            <a:contourClr>
              <a:schemeClr val="phClr">
                <a:shade val="30000"/>
              </a:schemeClr>
            </a:contourClr>
          </a:sp3d>
        </a:effectStyle>
      </a:effectStyleLst>
      <a:bgFillStyleLst>
        <a:solidFill>
          <a:schemeClr val="phClr"/>
        </a:solidFill>
        <a:gradFill rotWithShape="1">
          <a:gsLst>
            <a:gs pos="0">
              <a:schemeClr val="phClr">
                <a:shade val="94000"/>
                <a:satMod val="114000"/>
                <a:lumMod val="96000"/>
              </a:schemeClr>
            </a:gs>
            <a:gs pos="62000">
              <a:schemeClr val="phClr">
                <a:tint val="92000"/>
                <a:shade val="66000"/>
                <a:satMod val="110000"/>
                <a:lumMod val="80000"/>
              </a:schemeClr>
            </a:gs>
            <a:gs pos="100000">
              <a:schemeClr val="phClr">
                <a:tint val="89000"/>
                <a:shade val="62000"/>
                <a:satMod val="110000"/>
                <a:lumMod val="72000"/>
              </a:schemeClr>
            </a:gs>
          </a:gsLst>
          <a:lin ang="5400000" scaled="0"/>
        </a:gradFill>
        <a:blipFill rotWithShape="1">
          <a:blip xmlns:r="http://schemas.openxmlformats.org/officeDocument/2006/relationships" r:embed="rId1">
            <a:duotone>
              <a:schemeClr val="phClr">
                <a:tint val="80000"/>
                <a:shade val="58000"/>
              </a:schemeClr>
              <a:schemeClr val="phClr">
                <a:tint val="73000"/>
                <a:shade val="68000"/>
                <a:satMod val="150000"/>
              </a:schemeClr>
            </a:duotone>
          </a:blip>
          <a:tile tx="0" ty="0" sx="100000" sy="100000" flip="none" algn="tl"/>
        </a:blipFill>
      </a:bgFillStyleLst>
    </a:fmtScheme>
  </a:themeElements>
  <a:objectDefaults/>
  <a:extraClrSchemeLst/>
</a:theme>
</file>

<file path=ppt/theme/theme2.xml><?xml version="1.0" encoding="utf-8"?>
<a:theme xmlns:a="http://schemas.openxmlformats.org/drawingml/2006/main" name="Office 主题">
  <a:themeElements>
    <a:clrScheme name="办公室">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办公室">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办公室">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奥斯汀.thmx</Template>
  <TotalTime>366</TotalTime>
  <Words>846</Words>
  <Application>Microsoft Office PowerPoint</Application>
  <PresentationFormat>On-screen Show (4:3)</PresentationFormat>
  <Paragraphs>181</Paragraphs>
  <Slides>12</Slides>
  <Notes>4</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12</vt:i4>
      </vt:variant>
    </vt:vector>
  </HeadingPairs>
  <TitlesOfParts>
    <vt:vector size="21" baseType="lpstr">
      <vt:lpstr>微软雅黑</vt:lpstr>
      <vt:lpstr>宋体</vt:lpstr>
      <vt:lpstr>Arial</vt:lpstr>
      <vt:lpstr>Calibri</vt:lpstr>
      <vt:lpstr>Cambria</vt:lpstr>
      <vt:lpstr>Century Gothic</vt:lpstr>
      <vt:lpstr>Times New Roman</vt:lpstr>
      <vt:lpstr>Wingdings 2</vt:lpstr>
      <vt:lpstr>奥斯汀</vt:lpstr>
      <vt:lpstr>Twitter Analysis of Super Bowl 50 </vt:lpstr>
      <vt:lpstr>BACKGROUND </vt:lpstr>
      <vt:lpstr>Methodology </vt:lpstr>
      <vt:lpstr>Methodology</vt:lpstr>
      <vt:lpstr>FINDINGS</vt:lpstr>
      <vt:lpstr>1&amp;2.  Amount of Tweets&amp;  Frequency Analysis on Tweets </vt:lpstr>
      <vt:lpstr>2. Frequency Analysis on Tweets </vt:lpstr>
      <vt:lpstr>3.Frequency Analysis on Tweet Entities</vt:lpstr>
      <vt:lpstr>4. Exploring Data: Commercials vs. Game</vt:lpstr>
      <vt:lpstr>4. Exploring Data: Commercials vs. Game</vt:lpstr>
      <vt:lpstr>4. Exploring Data: Commercials vs. Game</vt:lpstr>
      <vt:lpstr>PowerPoint Presentation</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Case Study 1 ---Analysis about Super Bowl 50</dc:title>
  <dc:creator>Donna Wei</dc:creator>
  <cp:lastModifiedBy>owner</cp:lastModifiedBy>
  <cp:revision>28</cp:revision>
  <dcterms:created xsi:type="dcterms:W3CDTF">2016-02-10T15:05:08Z</dcterms:created>
  <dcterms:modified xsi:type="dcterms:W3CDTF">2016-02-10T21:28:42Z</dcterms:modified>
</cp:coreProperties>
</file>

<file path=docProps/thumbnail.jpeg>
</file>